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76" r:id="rId2"/>
  </p:sldMasterIdLst>
  <p:notesMasterIdLst>
    <p:notesMasterId r:id="rId22"/>
  </p:notesMasterIdLst>
  <p:handoutMasterIdLst>
    <p:handoutMasterId r:id="rId23"/>
  </p:handoutMasterIdLst>
  <p:sldIdLst>
    <p:sldId id="310" r:id="rId3"/>
    <p:sldId id="384" r:id="rId4"/>
    <p:sldId id="370" r:id="rId5"/>
    <p:sldId id="373" r:id="rId6"/>
    <p:sldId id="374" r:id="rId7"/>
    <p:sldId id="362" r:id="rId8"/>
    <p:sldId id="368" r:id="rId9"/>
    <p:sldId id="383" r:id="rId10"/>
    <p:sldId id="379" r:id="rId11"/>
    <p:sldId id="364" r:id="rId12"/>
    <p:sldId id="380" r:id="rId13"/>
    <p:sldId id="366" r:id="rId14"/>
    <p:sldId id="381" r:id="rId15"/>
    <p:sldId id="382" r:id="rId16"/>
    <p:sldId id="323" r:id="rId17"/>
    <p:sldId id="376" r:id="rId18"/>
    <p:sldId id="377" r:id="rId19"/>
    <p:sldId id="357" r:id="rId20"/>
    <p:sldId id="371" r:id="rId21"/>
  </p:sldIdLst>
  <p:sldSz cx="13004800" cy="9753600"/>
  <p:notesSz cx="6797675" cy="992822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10">
          <p15:clr>
            <a:srgbClr val="A4A3A4"/>
          </p15:clr>
        </p15:guide>
        <p15:guide id="2" pos="4300">
          <p15:clr>
            <a:srgbClr val="A4A3A4"/>
          </p15:clr>
        </p15:guide>
        <p15:guide id="3" orient="horz" pos="6143">
          <p15:clr>
            <a:srgbClr val="A4A3A4"/>
          </p15:clr>
        </p15:guide>
        <p15:guide id="4" pos="64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91D"/>
    <a:srgbClr val="F78425"/>
    <a:srgbClr val="0088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8"/>
    <p:restoredTop sz="94751"/>
  </p:normalViewPr>
  <p:slideViewPr>
    <p:cSldViewPr snapToGrid="0" snapToObjects="1">
      <p:cViewPr varScale="1">
        <p:scale>
          <a:sx n="57" d="100"/>
          <a:sy n="57" d="100"/>
        </p:scale>
        <p:origin x="1589" y="72"/>
      </p:cViewPr>
      <p:guideLst>
        <p:guide orient="horz" pos="4310"/>
        <p:guide pos="4300"/>
        <p:guide orient="horz" pos="6143"/>
        <p:guide pos="64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13200-6566-445E-ACD8-84CE6EC3A1B9}" type="datetimeFigureOut">
              <a:rPr lang="nl-NL" smtClean="0"/>
              <a:t>26-2-2021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BC4BB-03C6-4A52-8291-F854F9E8D0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83013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hape 162"/>
          <p:cNvSpPr>
            <a:spLocks noGrp="1"/>
          </p:cNvSpPr>
          <p:nvPr>
            <p:ph type="body" sz="quarter" idx="1"/>
          </p:nvPr>
        </p:nvSpPr>
        <p:spPr>
          <a:xfrm>
            <a:off x="906357" y="4715907"/>
            <a:ext cx="4984962" cy="44677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15206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JERRY@DIFR.CO" TargetMode="Externa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xfrm>
            <a:off x="927946" y="1408853"/>
            <a:ext cx="11148908" cy="1835574"/>
          </a:xfrm>
          <a:prstGeom prst="rect">
            <a:avLst/>
          </a:prstGeom>
        </p:spPr>
        <p:txBody>
          <a:bodyPr lIns="27093" tIns="27093" rIns="27093" bIns="27093"/>
          <a:lstStyle>
            <a:lvl1pPr defTabSz="587022">
              <a:defRPr sz="8200">
                <a:solidFill>
                  <a:srgbClr val="C92924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r>
              <a:t>Titeltekst</a:t>
            </a:r>
          </a:p>
        </p:txBody>
      </p:sp>
      <p:sp>
        <p:nvSpPr>
          <p:cNvPr id="118" name="Shape 118"/>
          <p:cNvSpPr>
            <a:spLocks noGrp="1"/>
          </p:cNvSpPr>
          <p:nvPr>
            <p:ph type="body" idx="1"/>
          </p:nvPr>
        </p:nvSpPr>
        <p:spPr>
          <a:xfrm>
            <a:off x="927946" y="3298613"/>
            <a:ext cx="11148908" cy="4558454"/>
          </a:xfrm>
          <a:prstGeom prst="rect">
            <a:avLst/>
          </a:prstGeom>
        </p:spPr>
        <p:txBody>
          <a:bodyPr lIns="27093" tIns="27093" rIns="27093" bIns="27093"/>
          <a:lstStyle>
            <a:lvl1pPr marL="860425" indent="-542925" defTabSz="587022">
              <a:spcBef>
                <a:spcPts val="3600"/>
              </a:spcBef>
              <a:buSzPct val="171000"/>
              <a:defRPr sz="3800">
                <a:solidFill>
                  <a:srgbClr val="C92924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  <a:lvl2pPr marL="1304925" indent="-542925" defTabSz="587022">
              <a:spcBef>
                <a:spcPts val="3600"/>
              </a:spcBef>
              <a:buSzPct val="171000"/>
              <a:defRPr sz="3800">
                <a:solidFill>
                  <a:srgbClr val="C92924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2pPr>
            <a:lvl3pPr marL="1749425" indent="-542925" defTabSz="587022">
              <a:spcBef>
                <a:spcPts val="3600"/>
              </a:spcBef>
              <a:buSzPct val="171000"/>
              <a:defRPr sz="3800">
                <a:solidFill>
                  <a:srgbClr val="C92924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3pPr>
            <a:lvl4pPr marL="2193925" indent="-542925" defTabSz="587022">
              <a:spcBef>
                <a:spcPts val="3600"/>
              </a:spcBef>
              <a:buSzPct val="171000"/>
              <a:defRPr sz="3800">
                <a:solidFill>
                  <a:srgbClr val="C92924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4pPr>
            <a:lvl5pPr marL="2638425" indent="-542925" defTabSz="587022">
              <a:spcBef>
                <a:spcPts val="3600"/>
              </a:spcBef>
              <a:buSzPct val="171000"/>
              <a:defRPr sz="3800">
                <a:solidFill>
                  <a:srgbClr val="C92924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xfrm>
            <a:off x="6360583" y="8202507"/>
            <a:ext cx="270088" cy="295487"/>
          </a:xfrm>
          <a:prstGeom prst="rect">
            <a:avLst/>
          </a:prstGeom>
        </p:spPr>
        <p:txBody>
          <a:bodyPr lIns="27093" tIns="27093" rIns="27093" bIns="27093">
            <a:normAutofit/>
          </a:bodyPr>
          <a:lstStyle>
            <a:lvl1pPr defTabSz="587022">
              <a:defRPr sz="1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>
            <a:spLocks noGrp="1"/>
          </p:cNvSpPr>
          <p:nvPr>
            <p:ph type="title" hasCustomPrompt="1"/>
          </p:nvPr>
        </p:nvSpPr>
        <p:spPr>
          <a:xfrm>
            <a:off x="927947" y="1634631"/>
            <a:ext cx="11148907" cy="3296356"/>
          </a:xfrm>
          <a:prstGeom prst="rect">
            <a:avLst/>
          </a:prstGeom>
        </p:spPr>
        <p:txBody>
          <a:bodyPr anchor="b"/>
          <a:lstStyle>
            <a:lvl1pPr>
              <a:defRPr cap="all"/>
            </a:lvl1pPr>
          </a:lstStyle>
          <a:p>
            <a:r>
              <a:t>Titeltekst</a:t>
            </a:r>
          </a:p>
        </p:txBody>
      </p:sp>
      <p:sp>
        <p:nvSpPr>
          <p:cNvPr id="12" name="Hoofdtekst - niveau één…"/>
          <p:cNvSpPr>
            <a:spLocks noGrp="1"/>
          </p:cNvSpPr>
          <p:nvPr>
            <p:ph type="body" sz="quarter" idx="1" hasCustomPrompt="1"/>
          </p:nvPr>
        </p:nvSpPr>
        <p:spPr>
          <a:xfrm>
            <a:off x="927947" y="5021298"/>
            <a:ext cx="11148907" cy="112888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560" cap="all"/>
            </a:lvl1pPr>
            <a:lvl2pPr marL="0" indent="0" algn="ctr">
              <a:spcBef>
                <a:spcPts val="0"/>
              </a:spcBef>
              <a:buSzTx/>
              <a:buNone/>
              <a:defRPr sz="2560" cap="all"/>
            </a:lvl2pPr>
            <a:lvl3pPr marL="0" indent="0" algn="ctr">
              <a:spcBef>
                <a:spcPts val="0"/>
              </a:spcBef>
              <a:buSzTx/>
              <a:buNone/>
              <a:defRPr sz="2560" cap="all"/>
            </a:lvl3pPr>
            <a:lvl4pPr marL="0" indent="0" algn="ctr">
              <a:spcBef>
                <a:spcPts val="0"/>
              </a:spcBef>
              <a:buSzTx/>
              <a:buNone/>
              <a:defRPr sz="2560" cap="all"/>
            </a:lvl4pPr>
            <a:lvl5pPr marL="0" indent="0" algn="ctr">
              <a:spcBef>
                <a:spcPts val="0"/>
              </a:spcBef>
              <a:buSzTx/>
              <a:buNone/>
              <a:defRPr sz="2560" cap="all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Dia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5007675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teks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1" name="Hoofdtekst - niveau één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2" name="Dia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103385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PY HERE"/>
          <p:cNvSpPr>
            <a:spLocks noGrp="1"/>
          </p:cNvSpPr>
          <p:nvPr>
            <p:ph type="body" idx="13" hasCustomPrompt="1"/>
          </p:nvPr>
        </p:nvSpPr>
        <p:spPr>
          <a:xfrm>
            <a:off x="3901440" y="857955"/>
            <a:ext cx="8595360" cy="8028658"/>
          </a:xfrm>
          <a:prstGeom prst="roundRect">
            <a:avLst>
              <a:gd name="adj" fmla="val 1687"/>
            </a:avLst>
          </a:prstGeom>
          <a:solidFill>
            <a:srgbClr val="F7F8F8"/>
          </a:solidFill>
          <a:effectLst>
            <a:outerShdw blurRad="12700" dist="635000" dir="2760000" rotWithShape="0">
              <a:srgbClr val="000000">
                <a:alpha val="4000"/>
              </a:srgbClr>
            </a:outerShdw>
          </a:effectLst>
        </p:spPr>
        <p:txBody>
          <a:bodyPr lIns="279400" tIns="279400" rIns="279400" bIns="279400" anchor="t"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2560"/>
            </a:lvl1pPr>
          </a:lstStyle>
          <a:p>
            <a:r>
              <a:t>COPY HERE</a:t>
            </a:r>
          </a:p>
        </p:txBody>
      </p:sp>
      <p:sp>
        <p:nvSpPr>
          <p:cNvPr id="30" name="HEre there could be a header. All the way down to the bottom"/>
          <p:cNvSpPr>
            <a:spLocks noGrp="1"/>
          </p:cNvSpPr>
          <p:nvPr>
            <p:ph type="body" sz="quarter" idx="14" hasCustomPrompt="1"/>
          </p:nvPr>
        </p:nvSpPr>
        <p:spPr>
          <a:xfrm>
            <a:off x="257056" y="857955"/>
            <a:ext cx="3495041" cy="6602257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4693" cap="all"/>
            </a:lvl1pPr>
          </a:lstStyle>
          <a:p>
            <a:r>
              <a:t>HEre there could be a header. All the way down to the bottom</a:t>
            </a:r>
          </a:p>
        </p:txBody>
      </p:sp>
      <p:pic>
        <p:nvPicPr>
          <p:cNvPr id="31" name="logo-and-name-DIFR.png" descr="logo-and-name-DIF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56" y="9218193"/>
            <a:ext cx="945628" cy="38833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2" name="Dia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8221800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OPY HERE"/>
          <p:cNvSpPr>
            <a:spLocks noGrp="1"/>
          </p:cNvSpPr>
          <p:nvPr>
            <p:ph type="body" idx="13" hasCustomPrompt="1"/>
          </p:nvPr>
        </p:nvSpPr>
        <p:spPr>
          <a:xfrm>
            <a:off x="3901440" y="857955"/>
            <a:ext cx="8595360" cy="8028658"/>
          </a:xfrm>
          <a:prstGeom prst="roundRect">
            <a:avLst>
              <a:gd name="adj" fmla="val 1687"/>
            </a:avLst>
          </a:prstGeom>
          <a:solidFill>
            <a:srgbClr val="F7F8F8"/>
          </a:solidFill>
          <a:effectLst>
            <a:outerShdw blurRad="12700" dist="635000" dir="2760000" rotWithShape="0">
              <a:srgbClr val="000000">
                <a:alpha val="4000"/>
              </a:srgbClr>
            </a:outerShdw>
          </a:effectLst>
        </p:spPr>
        <p:txBody>
          <a:bodyPr lIns="279400" tIns="279400" rIns="279400" bIns="279400" anchor="t"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2560"/>
            </a:lvl1pPr>
          </a:lstStyle>
          <a:p>
            <a:r>
              <a:t>COPY HERE</a:t>
            </a:r>
          </a:p>
        </p:txBody>
      </p:sp>
      <p:sp>
        <p:nvSpPr>
          <p:cNvPr id="40" name="HEre there could be a header. All the way down to the bottom"/>
          <p:cNvSpPr>
            <a:spLocks noGrp="1"/>
          </p:cNvSpPr>
          <p:nvPr>
            <p:ph type="body" sz="quarter" idx="14" hasCustomPrompt="1"/>
          </p:nvPr>
        </p:nvSpPr>
        <p:spPr>
          <a:xfrm>
            <a:off x="257056" y="857955"/>
            <a:ext cx="3495041" cy="6602257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4693" cap="all"/>
            </a:lvl1pPr>
          </a:lstStyle>
          <a:p>
            <a:r>
              <a:t>HEre there could be a header. All the way down to the bottom</a:t>
            </a:r>
          </a:p>
        </p:txBody>
      </p:sp>
      <p:pic>
        <p:nvPicPr>
          <p:cNvPr id="41" name="logo-and-name-DIFR.png" descr="logo-and-name-DIF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56" y="9218193"/>
            <a:ext cx="945628" cy="38833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2" name="Dia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399401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PP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Afgeronde rechthoek"/>
          <p:cNvSpPr>
            <a:spLocks noGrp="1"/>
          </p:cNvSpPr>
          <p:nvPr>
            <p:ph type="body" sz="quarter" idx="13"/>
          </p:nvPr>
        </p:nvSpPr>
        <p:spPr>
          <a:xfrm>
            <a:off x="6238240" y="857955"/>
            <a:ext cx="3102187" cy="8028658"/>
          </a:xfrm>
          <a:prstGeom prst="roundRect">
            <a:avLst>
              <a:gd name="adj" fmla="val 3275"/>
            </a:avLst>
          </a:prstGeom>
          <a:solidFill>
            <a:srgbClr val="F7F8F8"/>
          </a:solidFill>
          <a:effectLst>
            <a:outerShdw blurRad="12700" dist="635000" dir="2760000" rotWithShape="0">
              <a:srgbClr val="000000">
                <a:alpha val="4000"/>
              </a:srgbClr>
            </a:outerShdw>
          </a:effectLst>
        </p:spPr>
        <p:txBody>
          <a:bodyPr lIns="279400" tIns="279400" rIns="279400" bIns="279400" anchor="t"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lvl1pPr>
          </a:lstStyle>
          <a:p>
            <a: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pPr>
            <a:endParaRPr/>
          </a:p>
        </p:txBody>
      </p:sp>
      <p:sp>
        <p:nvSpPr>
          <p:cNvPr id="50" name="KEY SCREENS OF APPS"/>
          <p:cNvSpPr>
            <a:spLocks noGrp="1"/>
          </p:cNvSpPr>
          <p:nvPr>
            <p:ph type="body" sz="quarter" idx="14" hasCustomPrompt="1"/>
          </p:nvPr>
        </p:nvSpPr>
        <p:spPr>
          <a:xfrm>
            <a:off x="257056" y="857956"/>
            <a:ext cx="3495041" cy="2269147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4693" cap="all"/>
            </a:lvl1pPr>
          </a:lstStyle>
          <a:p>
            <a:r>
              <a:t>KEY SCREENS OF APPS</a:t>
            </a:r>
          </a:p>
        </p:txBody>
      </p:sp>
      <p:sp>
        <p:nvSpPr>
          <p:cNvPr id="51" name="Afbeelding"/>
          <p:cNvSpPr>
            <a:spLocks noGrp="1"/>
          </p:cNvSpPr>
          <p:nvPr>
            <p:ph type="pic" sz="quarter" idx="15"/>
          </p:nvPr>
        </p:nvSpPr>
        <p:spPr>
          <a:xfrm>
            <a:off x="6339840" y="1336605"/>
            <a:ext cx="2900132" cy="6863644"/>
          </a:xfrm>
          <a:prstGeom prst="rect">
            <a:avLst/>
          </a:prstGeom>
          <a:ln>
            <a:solidFill>
              <a:srgbClr val="EBEBEB"/>
            </a:solidFill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2" name="Afbeelding"/>
          <p:cNvSpPr>
            <a:spLocks noGrp="1"/>
          </p:cNvSpPr>
          <p:nvPr>
            <p:ph type="pic" sz="quarter" idx="16"/>
          </p:nvPr>
        </p:nvSpPr>
        <p:spPr>
          <a:xfrm>
            <a:off x="6339840" y="1341120"/>
            <a:ext cx="2898987" cy="24158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3" name="Cirkel"/>
          <p:cNvSpPr>
            <a:spLocks noGrp="1"/>
          </p:cNvSpPr>
          <p:nvPr>
            <p:ph type="body" sz="quarter" idx="17"/>
          </p:nvPr>
        </p:nvSpPr>
        <p:spPr>
          <a:xfrm>
            <a:off x="7647094" y="8344747"/>
            <a:ext cx="291253" cy="388338"/>
          </a:xfrm>
          <a:prstGeom prst="ellipse">
            <a:avLst/>
          </a:prstGeom>
          <a:solidFill>
            <a:srgbClr val="EBEBEB"/>
          </a:solidFill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defRPr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54" name="Afgeronde rechthoek"/>
          <p:cNvSpPr>
            <a:spLocks noGrp="1"/>
          </p:cNvSpPr>
          <p:nvPr>
            <p:ph type="body" sz="quarter" idx="18"/>
          </p:nvPr>
        </p:nvSpPr>
        <p:spPr>
          <a:xfrm>
            <a:off x="7450667" y="1056640"/>
            <a:ext cx="677333" cy="99342"/>
          </a:xfrm>
          <a:prstGeom prst="roundRect">
            <a:avLst>
              <a:gd name="adj" fmla="val 50000"/>
            </a:avLst>
          </a:prstGeom>
          <a:solidFill>
            <a:srgbClr val="EBEBEB"/>
          </a:solidFill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defRPr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pic>
        <p:nvPicPr>
          <p:cNvPr id="55" name="logo-and-name-DIFR.png" descr="logo-and-name-DIF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56" y="9218193"/>
            <a:ext cx="945628" cy="38833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56" name="Dia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8079137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PP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LIENT…"/>
          <p:cNvSpPr>
            <a:spLocks noGrp="1"/>
          </p:cNvSpPr>
          <p:nvPr>
            <p:ph type="body" sz="quarter" idx="13" hasCustomPrompt="1"/>
          </p:nvPr>
        </p:nvSpPr>
        <p:spPr>
          <a:xfrm>
            <a:off x="196427" y="5825067"/>
            <a:ext cx="4206240" cy="3070578"/>
          </a:xfrm>
          <a:prstGeom prst="roundRect">
            <a:avLst>
              <a:gd name="adj" fmla="val 4412"/>
            </a:avLst>
          </a:prstGeom>
          <a:solidFill>
            <a:srgbClr val="F7F8F8"/>
          </a:solidFill>
          <a:effectLst>
            <a:outerShdw blurRad="12700" dist="635000" dir="2760000" rotWithShape="0">
              <a:srgbClr val="000000">
                <a:alpha val="4000"/>
              </a:srgbClr>
            </a:outerShdw>
          </a:effectLst>
        </p:spPr>
        <p:txBody>
          <a:bodyPr lIns="279400" tIns="279400" rIns="279400" bIns="279400" anchor="t"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2400"/>
            </a:lvl1pPr>
          </a:lstStyle>
          <a:p>
            <a: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2400"/>
            </a:pPr>
            <a:r>
              <a:t>CLIENT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2400"/>
            </a:pPr>
            <a:r>
              <a:t>PLATFORM: IOS &amp; ANDROID, APPMACHINE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2400"/>
            </a:pPr>
            <a:r>
              <a:t>ENGAGEMENT: CONCEPT, DESIGN, IMPLEMENTATION</a:t>
            </a:r>
          </a:p>
        </p:txBody>
      </p:sp>
      <p:sp>
        <p:nvSpPr>
          <p:cNvPr id="64" name="Afgeronde rechthoek"/>
          <p:cNvSpPr>
            <a:spLocks noGrp="1"/>
          </p:cNvSpPr>
          <p:nvPr>
            <p:ph type="body" sz="quarter" idx="14"/>
          </p:nvPr>
        </p:nvSpPr>
        <p:spPr>
          <a:xfrm>
            <a:off x="5052907" y="857955"/>
            <a:ext cx="3102187" cy="8028658"/>
          </a:xfrm>
          <a:prstGeom prst="roundRect">
            <a:avLst>
              <a:gd name="adj" fmla="val 3275"/>
            </a:avLst>
          </a:prstGeom>
          <a:solidFill>
            <a:srgbClr val="F7F8F8"/>
          </a:solidFill>
          <a:effectLst>
            <a:outerShdw blurRad="12700" dist="635000" dir="2760000" rotWithShape="0">
              <a:srgbClr val="000000">
                <a:alpha val="4000"/>
              </a:srgbClr>
            </a:outerShdw>
          </a:effectLst>
        </p:spPr>
        <p:txBody>
          <a:bodyPr lIns="279400" tIns="279400" rIns="279400" bIns="279400" anchor="t"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lvl1pPr>
          </a:lstStyle>
          <a:p>
            <a: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pPr>
            <a:endParaRPr/>
          </a:p>
        </p:txBody>
      </p:sp>
      <p:sp>
        <p:nvSpPr>
          <p:cNvPr id="65" name="Afgeronde rechthoek"/>
          <p:cNvSpPr>
            <a:spLocks noGrp="1"/>
          </p:cNvSpPr>
          <p:nvPr>
            <p:ph type="body" sz="quarter" idx="15"/>
          </p:nvPr>
        </p:nvSpPr>
        <p:spPr>
          <a:xfrm>
            <a:off x="8514080" y="857955"/>
            <a:ext cx="3102187" cy="8028658"/>
          </a:xfrm>
          <a:prstGeom prst="roundRect">
            <a:avLst>
              <a:gd name="adj" fmla="val 3275"/>
            </a:avLst>
          </a:prstGeom>
          <a:solidFill>
            <a:srgbClr val="F7F8F8"/>
          </a:solidFill>
          <a:effectLst>
            <a:outerShdw blurRad="12700" dist="635000" dir="2760000" rotWithShape="0">
              <a:srgbClr val="000000">
                <a:alpha val="4000"/>
              </a:srgbClr>
            </a:outerShdw>
          </a:effectLst>
        </p:spPr>
        <p:txBody>
          <a:bodyPr lIns="279400" tIns="279400" rIns="279400" bIns="279400" anchor="t"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lvl1pPr>
          </a:lstStyle>
          <a:p>
            <a: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pPr>
            <a:endParaRPr/>
          </a:p>
        </p:txBody>
      </p:sp>
      <p:sp>
        <p:nvSpPr>
          <p:cNvPr id="66" name="KEY SCREENS OF APPS"/>
          <p:cNvSpPr>
            <a:spLocks noGrp="1"/>
          </p:cNvSpPr>
          <p:nvPr>
            <p:ph type="body" sz="quarter" idx="16" hasCustomPrompt="1"/>
          </p:nvPr>
        </p:nvSpPr>
        <p:spPr>
          <a:xfrm>
            <a:off x="257056" y="857956"/>
            <a:ext cx="3495041" cy="2269147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4693" cap="all"/>
            </a:lvl1pPr>
          </a:lstStyle>
          <a:p>
            <a:r>
              <a:t>KEY SCREENS OF APPS</a:t>
            </a:r>
          </a:p>
        </p:txBody>
      </p:sp>
      <p:sp>
        <p:nvSpPr>
          <p:cNvPr id="67" name="Afbeelding"/>
          <p:cNvSpPr>
            <a:spLocks noGrp="1"/>
          </p:cNvSpPr>
          <p:nvPr>
            <p:ph type="pic" sz="quarter" idx="17"/>
          </p:nvPr>
        </p:nvSpPr>
        <p:spPr>
          <a:xfrm>
            <a:off x="5154507" y="1336605"/>
            <a:ext cx="2900132" cy="6863644"/>
          </a:xfrm>
          <a:prstGeom prst="rect">
            <a:avLst/>
          </a:prstGeom>
          <a:ln>
            <a:solidFill>
              <a:srgbClr val="EBEBEB"/>
            </a:solidFill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8" name="Afbeelding"/>
          <p:cNvSpPr>
            <a:spLocks noGrp="1"/>
          </p:cNvSpPr>
          <p:nvPr>
            <p:ph type="pic" sz="quarter" idx="18"/>
          </p:nvPr>
        </p:nvSpPr>
        <p:spPr>
          <a:xfrm>
            <a:off x="8615680" y="1336605"/>
            <a:ext cx="2900132" cy="6863644"/>
          </a:xfrm>
          <a:prstGeom prst="rect">
            <a:avLst/>
          </a:prstGeom>
          <a:ln>
            <a:solidFill>
              <a:srgbClr val="EBEBEB"/>
            </a:solidFill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9" name="Cirkel"/>
          <p:cNvSpPr>
            <a:spLocks noGrp="1"/>
          </p:cNvSpPr>
          <p:nvPr>
            <p:ph type="body" sz="quarter" idx="19"/>
          </p:nvPr>
        </p:nvSpPr>
        <p:spPr>
          <a:xfrm>
            <a:off x="6461760" y="8344747"/>
            <a:ext cx="291253" cy="388338"/>
          </a:xfrm>
          <a:prstGeom prst="ellipse">
            <a:avLst/>
          </a:prstGeom>
          <a:solidFill>
            <a:srgbClr val="EBEBEB"/>
          </a:solidFill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defRPr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70" name="Afgeronde rechthoek"/>
          <p:cNvSpPr>
            <a:spLocks noGrp="1"/>
          </p:cNvSpPr>
          <p:nvPr>
            <p:ph type="body" sz="quarter" idx="20"/>
          </p:nvPr>
        </p:nvSpPr>
        <p:spPr>
          <a:xfrm>
            <a:off x="6265334" y="1056640"/>
            <a:ext cx="677333" cy="99342"/>
          </a:xfrm>
          <a:prstGeom prst="roundRect">
            <a:avLst>
              <a:gd name="adj" fmla="val 50000"/>
            </a:avLst>
          </a:prstGeom>
          <a:solidFill>
            <a:srgbClr val="EBEBEB"/>
          </a:solidFill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defRPr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71" name="Cirkel"/>
          <p:cNvSpPr>
            <a:spLocks noGrp="1"/>
          </p:cNvSpPr>
          <p:nvPr>
            <p:ph type="body" sz="quarter" idx="21"/>
          </p:nvPr>
        </p:nvSpPr>
        <p:spPr>
          <a:xfrm>
            <a:off x="9922934" y="8344747"/>
            <a:ext cx="291253" cy="388338"/>
          </a:xfrm>
          <a:prstGeom prst="ellipse">
            <a:avLst/>
          </a:prstGeom>
          <a:solidFill>
            <a:srgbClr val="EBEBEB"/>
          </a:solidFill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defRPr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72" name="Afgeronde rechthoek"/>
          <p:cNvSpPr>
            <a:spLocks noGrp="1"/>
          </p:cNvSpPr>
          <p:nvPr>
            <p:ph type="body" sz="quarter" idx="22"/>
          </p:nvPr>
        </p:nvSpPr>
        <p:spPr>
          <a:xfrm>
            <a:off x="9726507" y="1056640"/>
            <a:ext cx="677333" cy="99342"/>
          </a:xfrm>
          <a:prstGeom prst="roundRect">
            <a:avLst>
              <a:gd name="adj" fmla="val 50000"/>
            </a:avLst>
          </a:prstGeom>
          <a:solidFill>
            <a:srgbClr val="EBEBEB"/>
          </a:solidFill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defRPr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73" name="Afbeelding"/>
          <p:cNvSpPr>
            <a:spLocks noGrp="1"/>
          </p:cNvSpPr>
          <p:nvPr>
            <p:ph type="pic" sz="quarter" idx="23"/>
          </p:nvPr>
        </p:nvSpPr>
        <p:spPr>
          <a:xfrm>
            <a:off x="8615680" y="1341120"/>
            <a:ext cx="2898987" cy="25287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4" name="Afbeelding"/>
          <p:cNvSpPr>
            <a:spLocks noGrp="1"/>
          </p:cNvSpPr>
          <p:nvPr>
            <p:ph type="pic" sz="quarter" idx="24"/>
          </p:nvPr>
        </p:nvSpPr>
        <p:spPr>
          <a:xfrm>
            <a:off x="5154507" y="1341120"/>
            <a:ext cx="2898987" cy="25287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pic>
        <p:nvPicPr>
          <p:cNvPr id="75" name="logo-and-name-DIFR.png" descr="logo-and-name-DIF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56" y="9218193"/>
            <a:ext cx="945628" cy="38833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76" name="Dia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5770096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PP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Afgeronde rechthoek"/>
          <p:cNvSpPr>
            <a:spLocks noGrp="1"/>
          </p:cNvSpPr>
          <p:nvPr>
            <p:ph type="body" sz="quarter" idx="13"/>
          </p:nvPr>
        </p:nvSpPr>
        <p:spPr>
          <a:xfrm>
            <a:off x="2614507" y="857955"/>
            <a:ext cx="3102187" cy="8028658"/>
          </a:xfrm>
          <a:prstGeom prst="roundRect">
            <a:avLst>
              <a:gd name="adj" fmla="val 3275"/>
            </a:avLst>
          </a:prstGeom>
          <a:solidFill>
            <a:srgbClr val="F7F8F8"/>
          </a:solidFill>
          <a:effectLst>
            <a:outerShdw blurRad="12700" dist="635000" dir="2760000" rotWithShape="0">
              <a:srgbClr val="000000">
                <a:alpha val="4000"/>
              </a:srgbClr>
            </a:outerShdw>
          </a:effectLst>
        </p:spPr>
        <p:txBody>
          <a:bodyPr lIns="279400" tIns="279400" rIns="279400" bIns="279400" anchor="t"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lvl1pPr>
          </a:lstStyle>
          <a:p>
            <a: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pPr>
            <a:endParaRPr/>
          </a:p>
        </p:txBody>
      </p:sp>
      <p:sp>
        <p:nvSpPr>
          <p:cNvPr id="84" name="Afgeronde rechthoek"/>
          <p:cNvSpPr>
            <a:spLocks noGrp="1"/>
          </p:cNvSpPr>
          <p:nvPr>
            <p:ph type="body" sz="quarter" idx="14"/>
          </p:nvPr>
        </p:nvSpPr>
        <p:spPr>
          <a:xfrm>
            <a:off x="6096000" y="857955"/>
            <a:ext cx="3102187" cy="8028658"/>
          </a:xfrm>
          <a:prstGeom prst="roundRect">
            <a:avLst>
              <a:gd name="adj" fmla="val 3275"/>
            </a:avLst>
          </a:prstGeom>
          <a:solidFill>
            <a:srgbClr val="F7F8F8"/>
          </a:solidFill>
          <a:effectLst>
            <a:outerShdw blurRad="12700" dist="635000" dir="2760000" rotWithShape="0">
              <a:srgbClr val="000000">
                <a:alpha val="4000"/>
              </a:srgbClr>
            </a:outerShdw>
          </a:effectLst>
        </p:spPr>
        <p:txBody>
          <a:bodyPr lIns="279400" tIns="279400" rIns="279400" bIns="279400" anchor="t"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lvl1pPr>
          </a:lstStyle>
          <a:p>
            <a: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pPr>
            <a:endParaRPr/>
          </a:p>
        </p:txBody>
      </p:sp>
      <p:sp>
        <p:nvSpPr>
          <p:cNvPr id="85" name="Afgeronde rechthoek"/>
          <p:cNvSpPr>
            <a:spLocks noGrp="1"/>
          </p:cNvSpPr>
          <p:nvPr>
            <p:ph type="body" sz="quarter" idx="15"/>
          </p:nvPr>
        </p:nvSpPr>
        <p:spPr>
          <a:xfrm>
            <a:off x="9577493" y="857955"/>
            <a:ext cx="3102187" cy="8028658"/>
          </a:xfrm>
          <a:prstGeom prst="roundRect">
            <a:avLst>
              <a:gd name="adj" fmla="val 3275"/>
            </a:avLst>
          </a:prstGeom>
          <a:solidFill>
            <a:srgbClr val="F7F8F8"/>
          </a:solidFill>
          <a:effectLst>
            <a:outerShdw blurRad="12700" dist="635000" dir="2760000" rotWithShape="0">
              <a:srgbClr val="000000">
                <a:alpha val="4000"/>
              </a:srgbClr>
            </a:outerShdw>
          </a:effectLst>
        </p:spPr>
        <p:txBody>
          <a:bodyPr lIns="279400" tIns="279400" rIns="279400" bIns="279400" anchor="t"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lvl1pPr>
          </a:lstStyle>
          <a:p>
            <a: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pPr>
            <a:endParaRPr/>
          </a:p>
        </p:txBody>
      </p:sp>
      <p:sp>
        <p:nvSpPr>
          <p:cNvPr id="86" name="KEY SCREENS OF APPS"/>
          <p:cNvSpPr>
            <a:spLocks noGrp="1"/>
          </p:cNvSpPr>
          <p:nvPr>
            <p:ph type="body" sz="quarter" idx="16" hasCustomPrompt="1"/>
          </p:nvPr>
        </p:nvSpPr>
        <p:spPr>
          <a:xfrm>
            <a:off x="257056" y="857956"/>
            <a:ext cx="2296161" cy="262995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4106" cap="all"/>
            </a:lvl1pPr>
          </a:lstStyle>
          <a:p>
            <a:r>
              <a:t>KEY SCREENS OF APPS</a:t>
            </a:r>
          </a:p>
        </p:txBody>
      </p:sp>
      <p:sp>
        <p:nvSpPr>
          <p:cNvPr id="87" name="Afbeelding"/>
          <p:cNvSpPr>
            <a:spLocks noGrp="1"/>
          </p:cNvSpPr>
          <p:nvPr>
            <p:ph type="pic" sz="quarter" idx="17"/>
          </p:nvPr>
        </p:nvSpPr>
        <p:spPr>
          <a:xfrm>
            <a:off x="2716107" y="1336605"/>
            <a:ext cx="2900132" cy="6863644"/>
          </a:xfrm>
          <a:prstGeom prst="rect">
            <a:avLst/>
          </a:prstGeom>
          <a:ln>
            <a:solidFill>
              <a:srgbClr val="EBEBEB"/>
            </a:solidFill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8" name="Afbeelding"/>
          <p:cNvSpPr>
            <a:spLocks noGrp="1"/>
          </p:cNvSpPr>
          <p:nvPr>
            <p:ph type="pic" sz="quarter" idx="18"/>
          </p:nvPr>
        </p:nvSpPr>
        <p:spPr>
          <a:xfrm>
            <a:off x="6197600" y="1336605"/>
            <a:ext cx="2900132" cy="6863644"/>
          </a:xfrm>
          <a:prstGeom prst="rect">
            <a:avLst/>
          </a:prstGeom>
          <a:ln>
            <a:solidFill>
              <a:srgbClr val="EBEBEB"/>
            </a:solidFill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9" name="Afbeelding"/>
          <p:cNvSpPr>
            <a:spLocks noGrp="1"/>
          </p:cNvSpPr>
          <p:nvPr>
            <p:ph type="pic" sz="quarter" idx="19"/>
          </p:nvPr>
        </p:nvSpPr>
        <p:spPr>
          <a:xfrm>
            <a:off x="9679093" y="1336605"/>
            <a:ext cx="2900132" cy="6863644"/>
          </a:xfrm>
          <a:prstGeom prst="rect">
            <a:avLst/>
          </a:prstGeom>
          <a:ln>
            <a:solidFill>
              <a:srgbClr val="EBEBEB"/>
            </a:solidFill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0" name="Cirkel"/>
          <p:cNvSpPr>
            <a:spLocks noGrp="1"/>
          </p:cNvSpPr>
          <p:nvPr>
            <p:ph type="body" sz="quarter" idx="20"/>
          </p:nvPr>
        </p:nvSpPr>
        <p:spPr>
          <a:xfrm>
            <a:off x="4023360" y="8344747"/>
            <a:ext cx="291253" cy="388338"/>
          </a:xfrm>
          <a:prstGeom prst="ellipse">
            <a:avLst/>
          </a:prstGeom>
          <a:solidFill>
            <a:srgbClr val="EBEBEB"/>
          </a:solidFill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defRPr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91" name="Afgeronde rechthoek"/>
          <p:cNvSpPr>
            <a:spLocks noGrp="1"/>
          </p:cNvSpPr>
          <p:nvPr>
            <p:ph type="body" sz="quarter" idx="21"/>
          </p:nvPr>
        </p:nvSpPr>
        <p:spPr>
          <a:xfrm>
            <a:off x="3826934" y="1056640"/>
            <a:ext cx="677333" cy="99342"/>
          </a:xfrm>
          <a:prstGeom prst="roundRect">
            <a:avLst>
              <a:gd name="adj" fmla="val 50000"/>
            </a:avLst>
          </a:prstGeom>
          <a:solidFill>
            <a:srgbClr val="EBEBEB"/>
          </a:solidFill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defRPr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92" name="Cirkel"/>
          <p:cNvSpPr>
            <a:spLocks noGrp="1"/>
          </p:cNvSpPr>
          <p:nvPr>
            <p:ph type="body" sz="quarter" idx="22"/>
          </p:nvPr>
        </p:nvSpPr>
        <p:spPr>
          <a:xfrm>
            <a:off x="7504854" y="8344747"/>
            <a:ext cx="291253" cy="388338"/>
          </a:xfrm>
          <a:prstGeom prst="ellipse">
            <a:avLst/>
          </a:prstGeom>
          <a:solidFill>
            <a:srgbClr val="EBEBEB"/>
          </a:solidFill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defRPr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93" name="Afgeronde rechthoek"/>
          <p:cNvSpPr>
            <a:spLocks noGrp="1"/>
          </p:cNvSpPr>
          <p:nvPr>
            <p:ph type="body" sz="quarter" idx="23"/>
          </p:nvPr>
        </p:nvSpPr>
        <p:spPr>
          <a:xfrm>
            <a:off x="7308427" y="1056640"/>
            <a:ext cx="677333" cy="99342"/>
          </a:xfrm>
          <a:prstGeom prst="roundRect">
            <a:avLst>
              <a:gd name="adj" fmla="val 50000"/>
            </a:avLst>
          </a:prstGeom>
          <a:solidFill>
            <a:srgbClr val="EBEBEB"/>
          </a:solidFill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defRPr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94" name="Cirkel"/>
          <p:cNvSpPr>
            <a:spLocks noGrp="1"/>
          </p:cNvSpPr>
          <p:nvPr>
            <p:ph type="body" sz="quarter" idx="24"/>
          </p:nvPr>
        </p:nvSpPr>
        <p:spPr>
          <a:xfrm>
            <a:off x="10986347" y="8344747"/>
            <a:ext cx="291253" cy="388338"/>
          </a:xfrm>
          <a:prstGeom prst="ellipse">
            <a:avLst/>
          </a:prstGeom>
          <a:solidFill>
            <a:srgbClr val="EBEBEB"/>
          </a:solidFill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defRPr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95" name="Afgeronde rechthoek"/>
          <p:cNvSpPr>
            <a:spLocks noGrp="1"/>
          </p:cNvSpPr>
          <p:nvPr>
            <p:ph type="body" sz="quarter" idx="25"/>
          </p:nvPr>
        </p:nvSpPr>
        <p:spPr>
          <a:xfrm>
            <a:off x="10789920" y="1056640"/>
            <a:ext cx="677333" cy="99342"/>
          </a:xfrm>
          <a:prstGeom prst="roundRect">
            <a:avLst>
              <a:gd name="adj" fmla="val 50000"/>
            </a:avLst>
          </a:prstGeom>
          <a:solidFill>
            <a:srgbClr val="EBEBEB"/>
          </a:solidFill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defRPr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4000">
                <a:solidFill>
                  <a:srgbClr val="FFFFF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96" name="Afbeelding"/>
          <p:cNvSpPr>
            <a:spLocks noGrp="1"/>
          </p:cNvSpPr>
          <p:nvPr>
            <p:ph type="pic" sz="quarter" idx="26"/>
          </p:nvPr>
        </p:nvSpPr>
        <p:spPr>
          <a:xfrm>
            <a:off x="9679093" y="1341120"/>
            <a:ext cx="2898987" cy="25287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7" name="Afbeelding"/>
          <p:cNvSpPr>
            <a:spLocks noGrp="1"/>
          </p:cNvSpPr>
          <p:nvPr>
            <p:ph type="pic" sz="quarter" idx="27"/>
          </p:nvPr>
        </p:nvSpPr>
        <p:spPr>
          <a:xfrm>
            <a:off x="6197600" y="1336605"/>
            <a:ext cx="2898987" cy="25287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Afbeelding"/>
          <p:cNvSpPr>
            <a:spLocks noGrp="1"/>
          </p:cNvSpPr>
          <p:nvPr>
            <p:ph type="pic" sz="quarter" idx="28"/>
          </p:nvPr>
        </p:nvSpPr>
        <p:spPr>
          <a:xfrm>
            <a:off x="2716107" y="1336605"/>
            <a:ext cx="2898987" cy="25287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pic>
        <p:nvPicPr>
          <p:cNvPr id="99" name="logo-and-name-DIFR.png" descr="logo-and-name-DIF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56" y="9218193"/>
            <a:ext cx="945628" cy="38833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0" name="Dia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21882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HEre there could be a header. All the way down to the bottom"/>
          <p:cNvSpPr>
            <a:spLocks noGrp="1"/>
          </p:cNvSpPr>
          <p:nvPr>
            <p:ph type="body" sz="quarter" idx="13" hasCustomPrompt="1"/>
          </p:nvPr>
        </p:nvSpPr>
        <p:spPr>
          <a:xfrm>
            <a:off x="257056" y="857955"/>
            <a:ext cx="3495041" cy="6602257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4693" cap="all"/>
            </a:lvl1pPr>
          </a:lstStyle>
          <a:p>
            <a:r>
              <a:t>HEre there could be a header. All the way down to the bottom</a:t>
            </a:r>
          </a:p>
        </p:txBody>
      </p:sp>
      <p:pic>
        <p:nvPicPr>
          <p:cNvPr id="118" name="logo-and-name-DIFR.png" descr="logo-and-name-DIF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56" y="9218193"/>
            <a:ext cx="945628" cy="38833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19" name="Dia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819161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JERRY LIEVELD - CHIEF CREATIVE…"/>
          <p:cNvSpPr>
            <a:spLocks noGrp="1"/>
          </p:cNvSpPr>
          <p:nvPr>
            <p:ph type="body" idx="13" hasCustomPrompt="1"/>
          </p:nvPr>
        </p:nvSpPr>
        <p:spPr>
          <a:xfrm>
            <a:off x="3901440" y="857955"/>
            <a:ext cx="8595360" cy="8028658"/>
          </a:xfrm>
          <a:prstGeom prst="roundRect">
            <a:avLst>
              <a:gd name="adj" fmla="val 1687"/>
            </a:avLst>
          </a:prstGeom>
          <a:solidFill>
            <a:srgbClr val="F7F8F8"/>
          </a:solidFill>
          <a:effectLst>
            <a:outerShdw blurRad="12700" dist="635000" dir="2760000" rotWithShape="0">
              <a:srgbClr val="000000">
                <a:alpha val="4000"/>
              </a:srgbClr>
            </a:outerShdw>
          </a:effectLst>
        </p:spPr>
        <p:txBody>
          <a:bodyPr lIns="279400" tIns="279400" rIns="279400" bIns="279400" anchor="t"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lvl1pPr>
          </a:lstStyle>
          <a:p>
            <a: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pPr>
            <a:r>
              <a:t>JERRY LIEVELD - CHIEF CREATIVE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pPr>
            <a:r>
              <a:rPr u="sng">
                <a:hlinkClick r:id="rId2"/>
              </a:rPr>
              <a:t>JERRY@DIFR.CO</a:t>
            </a:r>
            <a:endParaRPr u="sng"/>
          </a:p>
          <a:p>
            <a:pPr marL="0" indent="0">
              <a:lnSpc>
                <a:spcPct val="140000"/>
              </a:lnSpc>
              <a:spcBef>
                <a:spcPts val="0"/>
              </a:spcBef>
              <a:buSzTx/>
              <a:buNone/>
              <a:defRPr sz="4800"/>
            </a:pPr>
            <a:r>
              <a:t>+31 6 41 50 17 17</a:t>
            </a:r>
          </a:p>
        </p:txBody>
      </p:sp>
      <p:sp>
        <p:nvSpPr>
          <p:cNvPr id="127" name="thank you"/>
          <p:cNvSpPr>
            <a:spLocks noGrp="1"/>
          </p:cNvSpPr>
          <p:nvPr>
            <p:ph type="body" sz="quarter" idx="14" hasCustomPrompt="1"/>
          </p:nvPr>
        </p:nvSpPr>
        <p:spPr>
          <a:xfrm>
            <a:off x="257056" y="857956"/>
            <a:ext cx="3495041" cy="1546962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4693" cap="all"/>
            </a:lvl1pPr>
          </a:lstStyle>
          <a:p>
            <a:r>
              <a:t>thank you</a:t>
            </a:r>
          </a:p>
        </p:txBody>
      </p:sp>
      <p:pic>
        <p:nvPicPr>
          <p:cNvPr id="128" name="logo-and-name-DIFR.png" descr="logo-and-name-DIF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056" y="9218193"/>
            <a:ext cx="945628" cy="38833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9" name="Dia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494604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eltekst"/>
          <p:cNvSpPr>
            <a:spLocks noGrp="1"/>
          </p:cNvSpPr>
          <p:nvPr>
            <p:ph type="title" hasCustomPrompt="1"/>
          </p:nvPr>
        </p:nvSpPr>
        <p:spPr>
          <a:xfrm>
            <a:off x="2113280" y="130953"/>
            <a:ext cx="8778240" cy="2144888"/>
          </a:xfrm>
          <a:prstGeom prst="rect">
            <a:avLst/>
          </a:prstGeom>
        </p:spPr>
        <p:txBody>
          <a:bodyPr lIns="91439" tIns="91439" rIns="91439" bIns="91439"/>
          <a:lstStyle>
            <a:lvl1pPr defTabSz="243825">
              <a:defRPr sz="4693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Titeltekst</a:t>
            </a:r>
          </a:p>
        </p:txBody>
      </p:sp>
      <p:sp>
        <p:nvSpPr>
          <p:cNvPr id="137" name="Hoofdtekst - niveau één…"/>
          <p:cNvSpPr>
            <a:spLocks noGrp="1"/>
          </p:cNvSpPr>
          <p:nvPr>
            <p:ph type="body" idx="1" hasCustomPrompt="1"/>
          </p:nvPr>
        </p:nvSpPr>
        <p:spPr>
          <a:xfrm>
            <a:off x="2113280" y="2275840"/>
            <a:ext cx="8778240" cy="7477760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365737" indent="-365737" defTabSz="243825">
              <a:spcBef>
                <a:spcPts val="373"/>
              </a:spcBef>
              <a:buSzPct val="100000"/>
              <a:buFont typeface="Arial" panose="020B0604020202020204"/>
              <a:defRPr sz="3413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592291" indent="-348466" defTabSz="243825">
              <a:spcBef>
                <a:spcPts val="373"/>
              </a:spcBef>
              <a:buSzPct val="100000"/>
              <a:buFont typeface="Arial" panose="020B0604020202020204"/>
              <a:buChar char="–"/>
              <a:defRPr sz="3413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812749" indent="-325100" defTabSz="243825">
              <a:spcBef>
                <a:spcPts val="373"/>
              </a:spcBef>
              <a:buSzPct val="100000"/>
              <a:buFont typeface="Arial" panose="020B0604020202020204"/>
              <a:defRPr sz="3413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121594" indent="-390120" defTabSz="243825">
              <a:spcBef>
                <a:spcPts val="373"/>
              </a:spcBef>
              <a:buSzPct val="100000"/>
              <a:buFont typeface="Arial" panose="020B0604020202020204"/>
              <a:buChar char="–"/>
              <a:defRPr sz="3413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1365419" indent="-390120" defTabSz="243825">
              <a:spcBef>
                <a:spcPts val="373"/>
              </a:spcBef>
              <a:buSzPct val="100000"/>
              <a:buFont typeface="Arial" panose="020B0604020202020204"/>
              <a:buChar char="»"/>
              <a:defRPr sz="3413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8" name="Dianummer"/>
          <p:cNvSpPr>
            <a:spLocks noGrp="1"/>
          </p:cNvSpPr>
          <p:nvPr>
            <p:ph type="sldNum" sz="quarter" idx="2"/>
          </p:nvPr>
        </p:nvSpPr>
        <p:spPr>
          <a:xfrm>
            <a:off x="8615680" y="9103811"/>
            <a:ext cx="2275840" cy="391951"/>
          </a:xfrm>
          <a:prstGeom prst="rect">
            <a:avLst/>
          </a:prstGeom>
        </p:spPr>
        <p:txBody>
          <a:bodyPr wrap="square" lIns="91439" tIns="91439" rIns="91439" bIns="91439" anchor="ctr">
            <a:spAutoFit/>
          </a:bodyPr>
          <a:lstStyle>
            <a:lvl1pPr algn="r" defTabSz="487650">
              <a:defRPr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6185108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eltekst"/>
          <p:cNvSpPr>
            <a:spLocks noGrp="1"/>
          </p:cNvSpPr>
          <p:nvPr>
            <p:ph type="title" hasCustomPrompt="1"/>
          </p:nvPr>
        </p:nvSpPr>
        <p:spPr>
          <a:xfrm>
            <a:off x="2113280" y="130953"/>
            <a:ext cx="8778240" cy="2144888"/>
          </a:xfrm>
          <a:prstGeom prst="rect">
            <a:avLst/>
          </a:prstGeom>
        </p:spPr>
        <p:txBody>
          <a:bodyPr lIns="91439" tIns="91439" rIns="91439" bIns="91439"/>
          <a:lstStyle>
            <a:lvl1pPr defTabSz="243825">
              <a:defRPr sz="4693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Titeltekst</a:t>
            </a:r>
          </a:p>
        </p:txBody>
      </p:sp>
      <p:sp>
        <p:nvSpPr>
          <p:cNvPr id="146" name="Hoofdtekst - niveau één…"/>
          <p:cNvSpPr>
            <a:spLocks noGrp="1"/>
          </p:cNvSpPr>
          <p:nvPr>
            <p:ph type="body" idx="1" hasCustomPrompt="1"/>
          </p:nvPr>
        </p:nvSpPr>
        <p:spPr>
          <a:xfrm>
            <a:off x="2113280" y="2275840"/>
            <a:ext cx="8778240" cy="7477760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365737" indent="-365737" defTabSz="243825">
              <a:spcBef>
                <a:spcPts val="373"/>
              </a:spcBef>
              <a:buSzPct val="100000"/>
              <a:buFont typeface="Arial" panose="020B0604020202020204"/>
              <a:defRPr sz="3413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592291" indent="-348466" defTabSz="243825">
              <a:spcBef>
                <a:spcPts val="373"/>
              </a:spcBef>
              <a:buSzPct val="100000"/>
              <a:buFont typeface="Arial" panose="020B0604020202020204"/>
              <a:buChar char="–"/>
              <a:defRPr sz="3413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812749" indent="-325100" defTabSz="243825">
              <a:spcBef>
                <a:spcPts val="373"/>
              </a:spcBef>
              <a:buSzPct val="100000"/>
              <a:buFont typeface="Arial" panose="020B0604020202020204"/>
              <a:defRPr sz="3413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121594" indent="-390120" defTabSz="243825">
              <a:spcBef>
                <a:spcPts val="373"/>
              </a:spcBef>
              <a:buSzPct val="100000"/>
              <a:buFont typeface="Arial" panose="020B0604020202020204"/>
              <a:buChar char="–"/>
              <a:defRPr sz="3413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1365419" indent="-390120" defTabSz="243825">
              <a:spcBef>
                <a:spcPts val="373"/>
              </a:spcBef>
              <a:buSzPct val="100000"/>
              <a:buFont typeface="Arial" panose="020B0604020202020204"/>
              <a:buChar char="»"/>
              <a:defRPr sz="3413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47" name="Dianummer"/>
          <p:cNvSpPr>
            <a:spLocks noGrp="1"/>
          </p:cNvSpPr>
          <p:nvPr>
            <p:ph type="sldNum" sz="quarter" idx="2"/>
          </p:nvPr>
        </p:nvSpPr>
        <p:spPr>
          <a:xfrm>
            <a:off x="8615680" y="9103811"/>
            <a:ext cx="2275840" cy="391951"/>
          </a:xfrm>
          <a:prstGeom prst="rect">
            <a:avLst/>
          </a:prstGeom>
        </p:spPr>
        <p:txBody>
          <a:bodyPr wrap="square" lIns="91439" tIns="91439" rIns="91439" bIns="91439" anchor="ctr">
            <a:spAutoFit/>
          </a:bodyPr>
          <a:lstStyle>
            <a:lvl1pPr algn="r" defTabSz="487650">
              <a:defRPr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023316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iteltekst"/>
          <p:cNvSpPr>
            <a:spLocks noGrp="1"/>
          </p:cNvSpPr>
          <p:nvPr>
            <p:ph type="title" hasCustomPrompt="1"/>
          </p:nvPr>
        </p:nvSpPr>
        <p:spPr>
          <a:xfrm>
            <a:off x="2321560" y="1408853"/>
            <a:ext cx="8361681" cy="1835574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6080"/>
            </a:lvl1pPr>
          </a:lstStyle>
          <a:p>
            <a:r>
              <a:t>Titeltekst</a:t>
            </a:r>
          </a:p>
        </p:txBody>
      </p:sp>
      <p:sp>
        <p:nvSpPr>
          <p:cNvPr id="155" name="Hoofdtekst - niveau één…"/>
          <p:cNvSpPr>
            <a:spLocks noGrp="1"/>
          </p:cNvSpPr>
          <p:nvPr>
            <p:ph type="body" sz="half" idx="1" hasCustomPrompt="1"/>
          </p:nvPr>
        </p:nvSpPr>
        <p:spPr>
          <a:xfrm>
            <a:off x="2321560" y="3298613"/>
            <a:ext cx="8361681" cy="4558454"/>
          </a:xfrm>
          <a:prstGeom prst="rect">
            <a:avLst/>
          </a:prstGeom>
        </p:spPr>
        <p:txBody>
          <a:bodyPr lIns="38100" tIns="38100" rIns="38100" bIns="38100"/>
          <a:lstStyle>
            <a:lvl1pPr marL="565538" indent="-396215">
              <a:defRPr sz="2773"/>
            </a:lvl1pPr>
            <a:lvl2pPr marL="802590" indent="-396215">
              <a:defRPr sz="2773"/>
            </a:lvl2pPr>
            <a:lvl3pPr marL="1039642" indent="-396215">
              <a:defRPr sz="2773"/>
            </a:lvl3pPr>
            <a:lvl4pPr marL="1276694" indent="-396215">
              <a:defRPr sz="2773"/>
            </a:lvl4pPr>
            <a:lvl5pPr marL="1513745" indent="-396215">
              <a:defRPr sz="2773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56" name="Dianummer"/>
          <p:cNvSpPr>
            <a:spLocks noGrp="1"/>
          </p:cNvSpPr>
          <p:nvPr>
            <p:ph type="sldNum" sz="quarter" idx="2"/>
          </p:nvPr>
        </p:nvSpPr>
        <p:spPr>
          <a:xfrm>
            <a:off x="6399107" y="8202507"/>
            <a:ext cx="196427" cy="279965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173"/>
            </a:lvl1pPr>
          </a:lstStyle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5620926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eltekst"/>
          <p:cNvSpPr>
            <a:spLocks noGrp="1"/>
          </p:cNvSpPr>
          <p:nvPr>
            <p:ph type="title" hasCustomPrompt="1"/>
          </p:nvPr>
        </p:nvSpPr>
        <p:spPr>
          <a:xfrm>
            <a:off x="2339975" y="444500"/>
            <a:ext cx="8324850" cy="2159000"/>
          </a:xfrm>
          <a:prstGeom prst="rect">
            <a:avLst/>
          </a:prstGeom>
        </p:spPr>
        <p:txBody>
          <a:bodyPr lIns="71437" tIns="71437" rIns="71437" bIns="71437"/>
          <a:lstStyle>
            <a:lvl1pPr defTabSz="437869">
              <a:defRPr sz="5973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Titeltekst</a:t>
            </a:r>
          </a:p>
        </p:txBody>
      </p:sp>
      <p:sp>
        <p:nvSpPr>
          <p:cNvPr id="164" name="Hoofdtekst - niveau één…"/>
          <p:cNvSpPr>
            <a:spLocks noGrp="1"/>
          </p:cNvSpPr>
          <p:nvPr>
            <p:ph type="body" idx="1" hasCustomPrompt="1"/>
          </p:nvPr>
        </p:nvSpPr>
        <p:spPr>
          <a:xfrm>
            <a:off x="2339975" y="2603499"/>
            <a:ext cx="8324850" cy="6286501"/>
          </a:xfrm>
          <a:prstGeom prst="rect">
            <a:avLst/>
          </a:prstGeom>
        </p:spPr>
        <p:txBody>
          <a:bodyPr lIns="71437" tIns="71437" rIns="71437" bIns="71437"/>
          <a:lstStyle>
            <a:lvl1pPr marL="315956" indent="-315956" defTabSz="437869">
              <a:spcBef>
                <a:spcPts val="3146"/>
              </a:spcBef>
              <a:buSzPct val="75000"/>
              <a:defRPr sz="256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553008" indent="-315956" defTabSz="437869">
              <a:spcBef>
                <a:spcPts val="3146"/>
              </a:spcBef>
              <a:buSzPct val="75000"/>
              <a:defRPr sz="256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790060" indent="-315956" defTabSz="437869">
              <a:spcBef>
                <a:spcPts val="3146"/>
              </a:spcBef>
              <a:buSzPct val="75000"/>
              <a:defRPr sz="256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027112" indent="-315956" defTabSz="437869">
              <a:spcBef>
                <a:spcPts val="3146"/>
              </a:spcBef>
              <a:buSzPct val="75000"/>
              <a:defRPr sz="256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1264164" indent="-315956" defTabSz="437869">
              <a:spcBef>
                <a:spcPts val="3146"/>
              </a:spcBef>
              <a:buSzPct val="75000"/>
              <a:defRPr sz="256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65" name="Dianummer"/>
          <p:cNvSpPr>
            <a:spLocks noGrp="1"/>
          </p:cNvSpPr>
          <p:nvPr>
            <p:ph type="sldNum" sz="quarter" idx="2"/>
          </p:nvPr>
        </p:nvSpPr>
        <p:spPr>
          <a:xfrm>
            <a:off x="6275623" y="9251949"/>
            <a:ext cx="444031" cy="341246"/>
          </a:xfrm>
          <a:prstGeom prst="rect">
            <a:avLst/>
          </a:prstGeom>
        </p:spPr>
        <p:txBody>
          <a:bodyPr lIns="71437" tIns="71437" rIns="71437" bIns="71437">
            <a:spAutoFit/>
          </a:bodyPr>
          <a:lstStyle>
            <a:lvl1pPr defTabSz="437869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917434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7" r:id="rId7"/>
    <p:sldLayoutId id="2147483658" r:id="rId8"/>
    <p:sldLayoutId id="2147483659" r:id="rId9"/>
    <p:sldLayoutId id="2147483661" r:id="rId10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>
            <a:spLocks noGrp="1"/>
          </p:cNvSpPr>
          <p:nvPr>
            <p:ph type="title"/>
          </p:nvPr>
        </p:nvSpPr>
        <p:spPr>
          <a:xfrm>
            <a:off x="927947" y="252871"/>
            <a:ext cx="11148907" cy="244743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Hoofdtekst - niveau één…"/>
          <p:cNvSpPr>
            <a:spLocks noGrp="1"/>
          </p:cNvSpPr>
          <p:nvPr>
            <p:ph type="body" idx="1"/>
          </p:nvPr>
        </p:nvSpPr>
        <p:spPr>
          <a:xfrm>
            <a:off x="927947" y="2772551"/>
            <a:ext cx="11148907" cy="6077938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Dianummer"/>
          <p:cNvSpPr>
            <a:spLocks noGrp="1"/>
          </p:cNvSpPr>
          <p:nvPr>
            <p:ph type="sldNum" sz="quarter" idx="2"/>
          </p:nvPr>
        </p:nvSpPr>
        <p:spPr>
          <a:xfrm>
            <a:off x="6383867" y="9311076"/>
            <a:ext cx="223520" cy="32512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normAutofit/>
          </a:bodyPr>
          <a:lstStyle>
            <a:lvl1pPr>
              <a:defRPr sz="1280"/>
            </a:lvl1pPr>
          </a:lstStyle>
          <a:p>
            <a:pPr defTabSz="440239"/>
            <a:fld id="{86CB4B4D-7CA3-9044-876B-883B54F8677D}" type="slidenum">
              <a:rPr lang="nl-NL" smtClean="0">
                <a:solidFill>
                  <a:srgbClr val="FFFFFF"/>
                </a:solidFill>
                <a:latin typeface="Gill Sans"/>
                <a:sym typeface="Gill Sans"/>
              </a:rPr>
              <a:pPr defTabSz="440239"/>
              <a:t>‹nr.›</a:t>
            </a:fld>
            <a:endParaRPr lang="nl-NL">
              <a:solidFill>
                <a:srgbClr val="FFFFFF"/>
              </a:solidFill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3884216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ransition spd="med"/>
  <p:txStyles>
    <p:titleStyle>
      <a:lvl1pPr marL="0" marR="0" indent="0" algn="ctr" defTabSz="4402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1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121912" algn="ctr" defTabSz="4402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1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243825" algn="ctr" defTabSz="4402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1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365737" algn="ctr" defTabSz="4402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1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487650" algn="ctr" defTabSz="4402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1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609562" algn="ctr" defTabSz="4402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1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731474" algn="ctr" defTabSz="4402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1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853387" algn="ctr" defTabSz="4402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1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975299" algn="ctr" defTabSz="4402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1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9pPr>
    </p:titleStyle>
    <p:bodyStyle>
      <a:lvl1pPr marL="596016" marR="0" indent="-426693" algn="l" defTabSz="440239" rtl="0" latinLnBrk="0">
        <a:lnSpc>
          <a:spcPct val="100000"/>
        </a:lnSpc>
        <a:spcBef>
          <a:spcPts val="2773"/>
        </a:spcBef>
        <a:spcAft>
          <a:spcPts val="0"/>
        </a:spcAft>
        <a:buClrTx/>
        <a:buSzPct val="171000"/>
        <a:buFontTx/>
        <a:buChar char="•"/>
        <a:defRPr sz="29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1pPr>
      <a:lvl2pPr marL="833068" marR="0" indent="-426693" algn="l" defTabSz="440239" rtl="0" latinLnBrk="0">
        <a:lnSpc>
          <a:spcPct val="100000"/>
        </a:lnSpc>
        <a:spcBef>
          <a:spcPts val="2773"/>
        </a:spcBef>
        <a:spcAft>
          <a:spcPts val="0"/>
        </a:spcAft>
        <a:buClrTx/>
        <a:buSzPct val="171000"/>
        <a:buFontTx/>
        <a:buChar char="•"/>
        <a:defRPr sz="29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2pPr>
      <a:lvl3pPr marL="1070120" marR="0" indent="-426693" algn="l" defTabSz="440239" rtl="0" latinLnBrk="0">
        <a:lnSpc>
          <a:spcPct val="100000"/>
        </a:lnSpc>
        <a:spcBef>
          <a:spcPts val="2773"/>
        </a:spcBef>
        <a:spcAft>
          <a:spcPts val="0"/>
        </a:spcAft>
        <a:buClrTx/>
        <a:buSzPct val="171000"/>
        <a:buFontTx/>
        <a:buChar char="•"/>
        <a:defRPr sz="29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3pPr>
      <a:lvl4pPr marL="1307172" marR="0" indent="-426693" algn="l" defTabSz="440239" rtl="0" latinLnBrk="0">
        <a:lnSpc>
          <a:spcPct val="100000"/>
        </a:lnSpc>
        <a:spcBef>
          <a:spcPts val="2773"/>
        </a:spcBef>
        <a:spcAft>
          <a:spcPts val="0"/>
        </a:spcAft>
        <a:buClrTx/>
        <a:buSzPct val="171000"/>
        <a:buFontTx/>
        <a:buChar char="•"/>
        <a:defRPr sz="29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4pPr>
      <a:lvl5pPr marL="1544223" marR="0" indent="-426693" algn="l" defTabSz="440239" rtl="0" latinLnBrk="0">
        <a:lnSpc>
          <a:spcPct val="100000"/>
        </a:lnSpc>
        <a:spcBef>
          <a:spcPts val="2773"/>
        </a:spcBef>
        <a:spcAft>
          <a:spcPts val="0"/>
        </a:spcAft>
        <a:buClrTx/>
        <a:buSzPct val="171000"/>
        <a:buFontTx/>
        <a:buChar char="•"/>
        <a:defRPr sz="29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5pPr>
      <a:lvl6pPr marL="1733865" marR="0" indent="-426693" algn="l" defTabSz="440239" rtl="0" latinLnBrk="0">
        <a:lnSpc>
          <a:spcPct val="100000"/>
        </a:lnSpc>
        <a:spcBef>
          <a:spcPts val="2773"/>
        </a:spcBef>
        <a:spcAft>
          <a:spcPts val="0"/>
        </a:spcAft>
        <a:buClrTx/>
        <a:buSzPct val="171000"/>
        <a:buFontTx/>
        <a:buChar char="•"/>
        <a:defRPr sz="29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6pPr>
      <a:lvl7pPr marL="1923506" marR="0" indent="-426693" algn="l" defTabSz="440239" rtl="0" latinLnBrk="0">
        <a:lnSpc>
          <a:spcPct val="100000"/>
        </a:lnSpc>
        <a:spcBef>
          <a:spcPts val="2773"/>
        </a:spcBef>
        <a:spcAft>
          <a:spcPts val="0"/>
        </a:spcAft>
        <a:buClrTx/>
        <a:buSzPct val="171000"/>
        <a:buFontTx/>
        <a:buChar char="•"/>
        <a:defRPr sz="29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7pPr>
      <a:lvl8pPr marL="2113148" marR="0" indent="-426693" algn="l" defTabSz="440239" rtl="0" latinLnBrk="0">
        <a:lnSpc>
          <a:spcPct val="100000"/>
        </a:lnSpc>
        <a:spcBef>
          <a:spcPts val="2773"/>
        </a:spcBef>
        <a:spcAft>
          <a:spcPts val="0"/>
        </a:spcAft>
        <a:buClrTx/>
        <a:buSzPct val="171000"/>
        <a:buFontTx/>
        <a:buChar char="•"/>
        <a:defRPr sz="29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8pPr>
      <a:lvl9pPr marL="2302789" marR="0" indent="-426693" algn="l" defTabSz="440239" rtl="0" latinLnBrk="0">
        <a:lnSpc>
          <a:spcPct val="100000"/>
        </a:lnSpc>
        <a:spcBef>
          <a:spcPts val="2773"/>
        </a:spcBef>
        <a:spcAft>
          <a:spcPts val="0"/>
        </a:spcAft>
        <a:buClrTx/>
        <a:buSzPct val="171000"/>
        <a:buFontTx/>
        <a:buChar char="•"/>
        <a:defRPr sz="2986" b="0" i="0" u="none" strike="noStrike" cap="none" spc="0" baseline="0">
          <a:ln>
            <a:noFill/>
          </a:ln>
          <a:solidFill>
            <a:srgbClr val="C92924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44023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8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121912" algn="ctr" defTabSz="44023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8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243825" algn="ctr" defTabSz="44023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8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365737" algn="ctr" defTabSz="44023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8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487650" algn="ctr" defTabSz="44023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8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609562" algn="ctr" defTabSz="44023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8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731474" algn="ctr" defTabSz="44023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8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853387" algn="ctr" defTabSz="44023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8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975299" algn="ctr" defTabSz="44023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8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/>
        </p:nvSpPr>
        <p:spPr>
          <a:xfrm>
            <a:off x="2010063" y="7011072"/>
            <a:ext cx="9134124" cy="824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sz="5000">
                <a:solidFill>
                  <a:schemeClr val="accent2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lang="en-US" dirty="0" err="1">
                <a:solidFill>
                  <a:srgbClr val="FF6600"/>
                </a:solidFill>
              </a:rPr>
              <a:t>Stichting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err="1">
                <a:solidFill>
                  <a:srgbClr val="FF6600"/>
                </a:solidFill>
              </a:rPr>
              <a:t>Nationale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err="1">
                <a:solidFill>
                  <a:srgbClr val="FF6600"/>
                </a:solidFill>
              </a:rPr>
              <a:t>Muziekloterij</a:t>
            </a:r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13" name="Picture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solidFill>
            <a:srgbClr val="FF6600"/>
          </a:solidFill>
          <a:ln>
            <a:noFill/>
          </a:ln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379" y="1367632"/>
            <a:ext cx="10123488" cy="5061744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846" y="357802"/>
            <a:ext cx="4225982" cy="174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100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Fondsen werven voor een Goed Doel wordt steeds moeilijker. Zeker wanneer je niet tot de “top” behoort.…"/>
          <p:cNvSpPr>
            <a:spLocks noGrp="1"/>
          </p:cNvSpPr>
          <p:nvPr>
            <p:ph type="body" idx="1"/>
          </p:nvPr>
        </p:nvSpPr>
        <p:spPr>
          <a:xfrm>
            <a:off x="915707" y="2695660"/>
            <a:ext cx="11311998" cy="4796519"/>
          </a:xfrm>
          <a:prstGeom prst="rect">
            <a:avLst/>
          </a:prstGeom>
        </p:spPr>
        <p:txBody>
          <a:bodyPr>
            <a:noAutofit/>
          </a:bodyPr>
          <a:lstStyle/>
          <a:p>
            <a:pPr marL="257032" indent="-257032">
              <a:spcAft>
                <a:spcPts val="717"/>
              </a:spcAft>
              <a:buFont typeface="Arial" panose="020B0604020202020204" pitchFamily="34" charset="0"/>
              <a:buChar char="•"/>
            </a:pPr>
            <a:endParaRPr lang="nl-NL" sz="2800" noProof="1">
              <a:latin typeface="+mn-lt"/>
              <a:cs typeface="Gill Sans Light"/>
            </a:endParaRPr>
          </a:p>
          <a:p>
            <a:pPr marL="257032" indent="-257032">
              <a:spcBef>
                <a:spcPts val="1600"/>
              </a:spcBef>
              <a:spcAft>
                <a:spcPts val="717"/>
              </a:spcAft>
              <a:buFont typeface="Arial" panose="020B0604020202020204" pitchFamily="34" charset="0"/>
              <a:buChar char="•"/>
            </a:pPr>
            <a:r>
              <a:rPr lang="nl-NL" sz="2800" i="1" noProof="1">
                <a:solidFill>
                  <a:srgbClr val="FF6600"/>
                </a:solidFill>
                <a:latin typeface="+mn-lt"/>
                <a:cs typeface="Gill Sans Light"/>
              </a:rPr>
              <a:t>Tijd (van leden)</a:t>
            </a:r>
            <a:r>
              <a:rPr lang="nl-NL" sz="2800" noProof="1">
                <a:latin typeface="+mn-lt"/>
                <a:cs typeface="Gill Sans Light"/>
              </a:rPr>
              <a:t> wordt beperkende factor voor generen inkomsten</a:t>
            </a:r>
          </a:p>
          <a:p>
            <a:pPr marL="257032" indent="-257032">
              <a:spcBef>
                <a:spcPts val="1600"/>
              </a:spcBef>
              <a:spcAft>
                <a:spcPts val="717"/>
              </a:spcAft>
              <a:buFont typeface="Arial" panose="020B0604020202020204" pitchFamily="34" charset="0"/>
              <a:buChar char="•"/>
            </a:pPr>
            <a:r>
              <a:rPr lang="nl-NL" sz="2800" i="1" noProof="1">
                <a:solidFill>
                  <a:srgbClr val="FF6600"/>
                </a:solidFill>
                <a:latin typeface="+mn-lt"/>
                <a:cs typeface="Gill Sans Light"/>
              </a:rPr>
              <a:t>Subsidie</a:t>
            </a:r>
            <a:r>
              <a:rPr lang="nl-NL" sz="2800" b="1" noProof="1">
                <a:solidFill>
                  <a:srgbClr val="FF6600"/>
                </a:solidFill>
                <a:latin typeface="+mn-lt"/>
                <a:cs typeface="Gill Sans Light"/>
              </a:rPr>
              <a:t> </a:t>
            </a:r>
            <a:r>
              <a:rPr lang="nl-NL" sz="2800" noProof="1">
                <a:latin typeface="+mn-lt"/>
                <a:cs typeface="Gill Sans Light"/>
              </a:rPr>
              <a:t>voor muziekgezelschappen, opleiding en innovatieve projecten neemt af of cultuurgelden worden anders (her)verdeeld</a:t>
            </a:r>
          </a:p>
          <a:p>
            <a:pPr marL="257032" indent="-257032">
              <a:spcBef>
                <a:spcPts val="1600"/>
              </a:spcBef>
              <a:spcAft>
                <a:spcPts val="717"/>
              </a:spcAft>
              <a:buFont typeface="Arial" panose="020B0604020202020204" pitchFamily="34" charset="0"/>
              <a:buChar char="•"/>
            </a:pPr>
            <a:r>
              <a:rPr lang="nl-NL" sz="2800" i="1" noProof="1">
                <a:solidFill>
                  <a:srgbClr val="FF6600"/>
                </a:solidFill>
                <a:latin typeface="+mn-lt"/>
                <a:cs typeface="Gill Sans Light"/>
              </a:rPr>
              <a:t>Battle of the youth </a:t>
            </a:r>
            <a:r>
              <a:rPr lang="nl-NL" sz="2800" noProof="1">
                <a:latin typeface="+mn-lt"/>
                <a:cs typeface="Gill Sans Light"/>
              </a:rPr>
              <a:t>- competitie met andere cultuurvormen en sport neemt toe door minder aantal kinderen. Aandacht en positieve beeldvorming is hiervoor nodig</a:t>
            </a:r>
          </a:p>
          <a:p>
            <a:pPr marL="257032" indent="-257032">
              <a:spcBef>
                <a:spcPts val="1600"/>
              </a:spcBef>
              <a:spcAft>
                <a:spcPts val="717"/>
              </a:spcAft>
              <a:buFont typeface="Arial" panose="020B0604020202020204" pitchFamily="34" charset="0"/>
              <a:buChar char="•"/>
            </a:pPr>
            <a:r>
              <a:rPr lang="nl-NL" sz="2800" i="1" noProof="1">
                <a:solidFill>
                  <a:srgbClr val="FF6600"/>
                </a:solidFill>
                <a:latin typeface="+mn-lt"/>
                <a:cs typeface="Gill Sans Light"/>
              </a:rPr>
              <a:t>Digitalisering</a:t>
            </a:r>
            <a:r>
              <a:rPr lang="nl-NL" sz="2800" noProof="1">
                <a:solidFill>
                  <a:srgbClr val="FF6600"/>
                </a:solidFill>
                <a:latin typeface="+mn-lt"/>
                <a:cs typeface="Gill Sans Light"/>
              </a:rPr>
              <a:t> &amp; </a:t>
            </a:r>
            <a:r>
              <a:rPr lang="nl-NL" sz="2800" i="1" noProof="1">
                <a:solidFill>
                  <a:srgbClr val="FF6600"/>
                </a:solidFill>
                <a:latin typeface="+mn-lt"/>
                <a:cs typeface="Gill Sans Light"/>
              </a:rPr>
              <a:t>verandering van samenleving </a:t>
            </a:r>
            <a:r>
              <a:rPr lang="nl-NL" sz="2800" noProof="1">
                <a:latin typeface="+mn-lt"/>
                <a:cs typeface="Gill Sans Light"/>
              </a:rPr>
              <a:t>vraagt om andere aanpak (innovatie) muziekgezelschappen om te overleven</a:t>
            </a:r>
          </a:p>
          <a:p>
            <a:pPr marL="257032" indent="-257032">
              <a:spcBef>
                <a:spcPts val="1600"/>
              </a:spcBef>
              <a:spcAft>
                <a:spcPts val="717"/>
              </a:spcAft>
              <a:buFont typeface="Arial" panose="020B0604020202020204" pitchFamily="34" charset="0"/>
              <a:buChar char="•"/>
            </a:pPr>
            <a:r>
              <a:rPr lang="nl-NL" sz="2800" i="1" noProof="1">
                <a:solidFill>
                  <a:srgbClr val="FF6600"/>
                </a:solidFill>
                <a:latin typeface="+mn-lt"/>
                <a:cs typeface="Gill Sans Light"/>
              </a:rPr>
              <a:t>Muziek(onderwijs)</a:t>
            </a:r>
            <a:r>
              <a:rPr lang="nl-NL" sz="2800" noProof="1">
                <a:latin typeface="+mn-lt"/>
                <a:cs typeface="Gill Sans Light"/>
              </a:rPr>
              <a:t> dreigt verschraald te raken. Verschraling van amateurmuziek heeft negatieve invloed op onze samenleving</a:t>
            </a:r>
          </a:p>
          <a:p>
            <a:pPr marL="257032" indent="-257032">
              <a:spcBef>
                <a:spcPts val="1600"/>
              </a:spcBef>
              <a:spcAft>
                <a:spcPts val="717"/>
              </a:spcAft>
              <a:buFont typeface="Arial" panose="020B0604020202020204" pitchFamily="34" charset="0"/>
              <a:buChar char="•"/>
            </a:pPr>
            <a:r>
              <a:rPr lang="nl-NL" sz="2800" noProof="1">
                <a:latin typeface="+mn-lt"/>
                <a:cs typeface="Gill Sans Light"/>
              </a:rPr>
              <a:t>Transitie van subsidies/contributie naar </a:t>
            </a:r>
            <a:r>
              <a:rPr lang="nl-NL" sz="2800" i="1" noProof="1">
                <a:solidFill>
                  <a:srgbClr val="F78425"/>
                </a:solidFill>
                <a:latin typeface="+mn-lt"/>
                <a:cs typeface="Gill Sans Light"/>
              </a:rPr>
              <a:t>Cultureel Ondernemerschap</a:t>
            </a:r>
          </a:p>
        </p:txBody>
      </p:sp>
      <p:sp>
        <p:nvSpPr>
          <p:cNvPr id="6" name="Onze uitdaging"/>
          <p:cNvSpPr txBox="1">
            <a:spLocks/>
          </p:cNvSpPr>
          <p:nvPr/>
        </p:nvSpPr>
        <p:spPr>
          <a:xfrm>
            <a:off x="915707" y="984861"/>
            <a:ext cx="8324851" cy="566420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 anchor="ctr">
            <a:noAutofit/>
          </a:bodyPr>
          <a:lstStyle>
            <a:lvl1pPr marL="0" marR="0" indent="0" algn="l" defTabSz="43786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000" b="1" i="0" u="none" strike="noStrike" cap="none" spc="0" baseline="0">
                <a:ln>
                  <a:noFill/>
                </a:ln>
                <a:solidFill>
                  <a:schemeClr val="accent3">
                    <a:hueOff val="1072396"/>
                    <a:satOff val="5650"/>
                    <a:lumOff val="-11196"/>
                  </a:schemeClr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  <a:lvl2pPr marL="0" marR="0" indent="121912" algn="ctr" defTabSz="44023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186" b="0" i="0" u="none" strike="noStrike" cap="none" spc="0" baseline="0">
                <a:ln>
                  <a:noFill/>
                </a:ln>
                <a:solidFill>
                  <a:srgbClr val="C92924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2pPr>
            <a:lvl3pPr marL="0" marR="0" indent="243825" algn="ctr" defTabSz="44023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186" b="0" i="0" u="none" strike="noStrike" cap="none" spc="0" baseline="0">
                <a:ln>
                  <a:noFill/>
                </a:ln>
                <a:solidFill>
                  <a:srgbClr val="C92924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3pPr>
            <a:lvl4pPr marL="0" marR="0" indent="365737" algn="ctr" defTabSz="44023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186" b="0" i="0" u="none" strike="noStrike" cap="none" spc="0" baseline="0">
                <a:ln>
                  <a:noFill/>
                </a:ln>
                <a:solidFill>
                  <a:srgbClr val="C92924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4pPr>
            <a:lvl5pPr marL="0" marR="0" indent="487650" algn="ctr" defTabSz="44023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186" b="0" i="0" u="none" strike="noStrike" cap="none" spc="0" baseline="0">
                <a:ln>
                  <a:noFill/>
                </a:ln>
                <a:solidFill>
                  <a:srgbClr val="C92924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5pPr>
            <a:lvl6pPr marL="0" marR="0" indent="609562" algn="ctr" defTabSz="44023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186" b="0" i="0" u="none" strike="noStrike" cap="none" spc="0" baseline="0">
                <a:ln>
                  <a:noFill/>
                </a:ln>
                <a:solidFill>
                  <a:srgbClr val="C92924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6pPr>
            <a:lvl7pPr marL="0" marR="0" indent="731474" algn="ctr" defTabSz="44023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186" b="0" i="0" u="none" strike="noStrike" cap="none" spc="0" baseline="0">
                <a:ln>
                  <a:noFill/>
                </a:ln>
                <a:solidFill>
                  <a:srgbClr val="C92924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7pPr>
            <a:lvl8pPr marL="0" marR="0" indent="853387" algn="ctr" defTabSz="44023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186" b="0" i="0" u="none" strike="noStrike" cap="none" spc="0" baseline="0">
                <a:ln>
                  <a:noFill/>
                </a:ln>
                <a:solidFill>
                  <a:srgbClr val="C92924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8pPr>
            <a:lvl9pPr marL="0" marR="0" indent="975299" algn="ctr" defTabSz="44023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186" b="0" i="0" u="none" strike="noStrike" cap="none" spc="0" baseline="0">
                <a:ln>
                  <a:noFill/>
                </a:ln>
                <a:solidFill>
                  <a:srgbClr val="C92924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9pPr>
          </a:lstStyle>
          <a:p>
            <a:pPr hangingPunct="1"/>
            <a:r>
              <a:rPr lang="nl-NL" sz="4800" b="0" dirty="0">
                <a:solidFill>
                  <a:srgbClr val="F78425"/>
                </a:solidFill>
                <a:latin typeface="Gill Sans MT" panose="020B0502020104020203" pitchFamily="34" charset="77"/>
                <a:cs typeface="Gill Sans Light"/>
              </a:rPr>
              <a:t>Aanleiding</a:t>
            </a:r>
            <a:r>
              <a:rPr lang="nl-NL" sz="4800" b="0" dirty="0">
                <a:solidFill>
                  <a:srgbClr val="FF6600"/>
                </a:solidFill>
                <a:latin typeface="Gill Sans MT" panose="020B0502020104020203" pitchFamily="34" charset="77"/>
                <a:cs typeface="Gill Sans Light"/>
              </a:rPr>
              <a:t> </a:t>
            </a:r>
            <a:r>
              <a:rPr lang="nl-NL" sz="4800" b="0" dirty="0">
                <a:solidFill>
                  <a:srgbClr val="0065C1"/>
                </a:solidFill>
                <a:latin typeface="Gill Sans MT" panose="020B0502020104020203" pitchFamily="34" charset="77"/>
                <a:cs typeface="Gill Sans Light"/>
              </a:rPr>
              <a:t>tot Muziek</a:t>
            </a:r>
            <a:r>
              <a:rPr lang="nl-NL" sz="4800" b="0" dirty="0">
                <a:solidFill>
                  <a:srgbClr val="F78425"/>
                </a:solidFill>
                <a:latin typeface="Gill Sans MT" panose="020B0502020104020203" pitchFamily="34" charset="77"/>
                <a:cs typeface="Gill Sans Light"/>
              </a:rPr>
              <a:t>loterij</a:t>
            </a:r>
            <a:endParaRPr lang="nl-NL" sz="4800" b="0" dirty="0">
              <a:solidFill>
                <a:srgbClr val="F78425"/>
              </a:solidFill>
              <a:latin typeface="Gill Sans MT" panose="020B0502020104020203" pitchFamily="34" charset="77"/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750" y="458167"/>
            <a:ext cx="1772713" cy="73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5940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367" y="780346"/>
            <a:ext cx="8729879" cy="981396"/>
          </a:xfrm>
        </p:spPr>
        <p:txBody>
          <a:bodyPr lIns="0" tIns="0" rIns="0" bIns="0" anchor="b" anchorCtr="0">
            <a:noAutofit/>
          </a:bodyPr>
          <a:lstStyle/>
          <a:p>
            <a:pPr algn="l"/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Herkent u dit beeld?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256751" y="780346"/>
            <a:ext cx="11054080" cy="2090703"/>
          </a:xfrm>
          <a:prstGeom prst="rect">
            <a:avLst/>
          </a:prstGeom>
        </p:spPr>
        <p:txBody>
          <a:bodyPr vert="horz" lIns="145646" tIns="72823" rIns="145646" bIns="72823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507" y="2056541"/>
            <a:ext cx="9981785" cy="6637887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750" y="458167"/>
            <a:ext cx="1772713" cy="73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97230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Onze uitdaging"/>
          <p:cNvSpPr>
            <a:spLocks noGrp="1"/>
          </p:cNvSpPr>
          <p:nvPr>
            <p:ph type="title"/>
          </p:nvPr>
        </p:nvSpPr>
        <p:spPr>
          <a:xfrm>
            <a:off x="1060889" y="984861"/>
            <a:ext cx="8324851" cy="56642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5000" b="1">
                <a:solidFill>
                  <a:schemeClr val="accent3">
                    <a:hueOff val="1072396"/>
                    <a:satOff val="5650"/>
                    <a:lumOff val="-1119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NL" sz="4800" b="0" dirty="0">
                <a:solidFill>
                  <a:srgbClr val="FF6600"/>
                </a:solidFill>
                <a:latin typeface="Gill Sans MT" panose="020B0502020104020203" pitchFamily="34" charset="77"/>
              </a:rPr>
              <a:t>Doelstellingen</a:t>
            </a:r>
            <a:r>
              <a:rPr lang="nl-NL" sz="4800" b="0" dirty="0">
                <a:solidFill>
                  <a:srgbClr val="0065C1"/>
                </a:solidFill>
                <a:latin typeface="Gill Sans MT" panose="020B0502020104020203" pitchFamily="34" charset="77"/>
              </a:rPr>
              <a:t> Muziekloterij</a:t>
            </a:r>
            <a:endParaRPr sz="4800" b="0" dirty="0">
              <a:solidFill>
                <a:srgbClr val="0065C1"/>
              </a:solidFill>
              <a:latin typeface="Gill Sans MT" panose="020B0502020104020203" pitchFamily="34" charset="77"/>
            </a:endParaRPr>
          </a:p>
        </p:txBody>
      </p:sp>
      <p:sp>
        <p:nvSpPr>
          <p:cNvPr id="200" name="Fondsen werven voor een Goed Doel wordt steeds moeilijker. Zeker wanneer je niet tot de “top” behoort.…"/>
          <p:cNvSpPr>
            <a:spLocks noGrp="1"/>
          </p:cNvSpPr>
          <p:nvPr>
            <p:ph type="body" idx="1"/>
          </p:nvPr>
        </p:nvSpPr>
        <p:spPr>
          <a:xfrm>
            <a:off x="1060889" y="2342357"/>
            <a:ext cx="11684508" cy="5302972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ts val="1600"/>
              </a:spcBef>
            </a:pPr>
            <a:r>
              <a:rPr lang="nl-NL" sz="2800" dirty="0">
                <a:latin typeface="+mn-lt"/>
              </a:rPr>
              <a:t>Muziek als </a:t>
            </a:r>
            <a:r>
              <a:rPr lang="nl-NL" sz="2800" i="1" dirty="0">
                <a:solidFill>
                  <a:srgbClr val="FF6600"/>
                </a:solidFill>
                <a:latin typeface="+mn-lt"/>
              </a:rPr>
              <a:t>cultureel erfgoed </a:t>
            </a:r>
            <a:r>
              <a:rPr lang="nl-NL" sz="2800" dirty="0">
                <a:latin typeface="+mn-lt"/>
              </a:rPr>
              <a:t>is belangrijk voor de ontwikkeling en ontspanning van mensen. Met een loterij kunnen we dit toekomstbestendig maken en aan nieuwe generaties doorgeven</a:t>
            </a:r>
          </a:p>
          <a:p>
            <a:pPr>
              <a:spcBef>
                <a:spcPts val="1600"/>
              </a:spcBef>
            </a:pPr>
            <a:r>
              <a:rPr lang="nl-NL" sz="2800" dirty="0">
                <a:latin typeface="+mn-lt"/>
              </a:rPr>
              <a:t>Genereren van </a:t>
            </a:r>
            <a:r>
              <a:rPr lang="nl-NL" sz="2800" i="1" dirty="0">
                <a:solidFill>
                  <a:srgbClr val="FF6600"/>
                </a:solidFill>
                <a:latin typeface="+mn-lt"/>
              </a:rPr>
              <a:t>extra directe duurzame inkomsten </a:t>
            </a:r>
          </a:p>
          <a:p>
            <a:pPr>
              <a:spcBef>
                <a:spcPts val="1600"/>
              </a:spcBef>
            </a:pPr>
            <a:r>
              <a:rPr lang="nl-NL" sz="2800" dirty="0">
                <a:latin typeface="+mn-lt"/>
              </a:rPr>
              <a:t>Verhogen van de (lokale) </a:t>
            </a:r>
            <a:r>
              <a:rPr lang="nl-NL" sz="2800" i="1" dirty="0">
                <a:solidFill>
                  <a:srgbClr val="FF6600"/>
                </a:solidFill>
                <a:latin typeface="+mn-lt"/>
              </a:rPr>
              <a:t>naamsbekendheid</a:t>
            </a:r>
            <a:r>
              <a:rPr lang="nl-NL" sz="2800" dirty="0">
                <a:solidFill>
                  <a:srgbClr val="FF6600"/>
                </a:solidFill>
                <a:latin typeface="+mn-lt"/>
              </a:rPr>
              <a:t> </a:t>
            </a:r>
            <a:r>
              <a:rPr lang="nl-NL" sz="2800" dirty="0">
                <a:latin typeface="+mn-lt"/>
              </a:rPr>
              <a:t>van en </a:t>
            </a:r>
            <a:r>
              <a:rPr lang="nl-NL" sz="2800" i="1" dirty="0">
                <a:solidFill>
                  <a:srgbClr val="FF6600"/>
                </a:solidFill>
                <a:latin typeface="+mn-lt"/>
              </a:rPr>
              <a:t>aandacht voor </a:t>
            </a:r>
            <a:r>
              <a:rPr lang="nl-NL" sz="2800" dirty="0">
                <a:latin typeface="+mn-lt"/>
              </a:rPr>
              <a:t>Muziekverenigingen</a:t>
            </a:r>
          </a:p>
          <a:p>
            <a:pPr>
              <a:spcBef>
                <a:spcPts val="1600"/>
              </a:spcBef>
            </a:pPr>
            <a:r>
              <a:rPr lang="nl-NL" sz="2800" dirty="0">
                <a:latin typeface="+mn-lt"/>
              </a:rPr>
              <a:t>Extra </a:t>
            </a:r>
            <a:r>
              <a:rPr lang="nl-NL" sz="2800" i="1" dirty="0">
                <a:solidFill>
                  <a:srgbClr val="FF6600"/>
                </a:solidFill>
                <a:latin typeface="+mn-lt"/>
              </a:rPr>
              <a:t>aandacht / exposure </a:t>
            </a:r>
            <a:r>
              <a:rPr lang="nl-NL" sz="2800" dirty="0">
                <a:latin typeface="+mn-lt"/>
              </a:rPr>
              <a:t>voor Muziek en specifieke acties van Muziekverenigingen</a:t>
            </a:r>
          </a:p>
          <a:p>
            <a:pPr>
              <a:spcBef>
                <a:spcPts val="1600"/>
              </a:spcBef>
            </a:pPr>
            <a:r>
              <a:rPr lang="nl-NL" sz="2800" dirty="0">
                <a:latin typeface="+mn-lt"/>
              </a:rPr>
              <a:t>Bereiken van </a:t>
            </a:r>
            <a:r>
              <a:rPr lang="nl-NL" sz="2800" i="1" dirty="0">
                <a:solidFill>
                  <a:srgbClr val="FF6600"/>
                </a:solidFill>
                <a:latin typeface="+mn-lt"/>
              </a:rPr>
              <a:t>nieuwe fans</a:t>
            </a:r>
            <a:r>
              <a:rPr lang="nl-NL" sz="2800" dirty="0">
                <a:latin typeface="+mn-lt"/>
              </a:rPr>
              <a:t>, potentiele donateurs en ambassadeurs voor Muziekverenigingen 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750" y="458167"/>
            <a:ext cx="1772713" cy="73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2585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roepeer"/>
          <p:cNvSpPr/>
          <p:nvPr/>
        </p:nvSpPr>
        <p:spPr>
          <a:xfrm>
            <a:off x="308864" y="2775490"/>
            <a:ext cx="12483084" cy="3889470"/>
          </a:xfrm>
          <a:prstGeom prst="rect">
            <a:avLst/>
          </a:prstGeom>
          <a:ln w="12700">
            <a:miter lim="400000"/>
          </a:ln>
        </p:spPr>
        <p:txBody>
          <a:bodyPr lIns="27093" tIns="27093" rIns="27093" bIns="27093"/>
          <a:lstStyle>
            <a:lvl1pPr defTabSz="457200">
              <a:defRPr sz="1140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lang="nl-NL" sz="6080" b="1" dirty="0" err="1">
                <a:solidFill>
                  <a:srgbClr val="FF6600"/>
                </a:solidFill>
                <a:latin typeface="Gill Sans MT" panose="020B0502020104020203" pitchFamily="34" charset="77"/>
              </a:rPr>
              <a:t>Pay</a:t>
            </a:r>
            <a:r>
              <a:rPr lang="nl-NL" sz="6080" b="1" dirty="0">
                <a:solidFill>
                  <a:srgbClr val="FF6600"/>
                </a:solidFill>
                <a:latin typeface="Gill Sans MT" panose="020B0502020104020203" pitchFamily="34" charset="77"/>
              </a:rPr>
              <a:t> </a:t>
            </a:r>
            <a:r>
              <a:rPr lang="nl-NL" sz="6080" b="1" dirty="0">
                <a:solidFill>
                  <a:srgbClr val="0065C1"/>
                </a:solidFill>
                <a:latin typeface="Gill Sans MT" panose="020B0502020104020203" pitchFamily="34" charset="77"/>
              </a:rPr>
              <a:t>Off</a:t>
            </a:r>
          </a:p>
          <a:p>
            <a:endParaRPr lang="nl-NL" sz="7360" b="1" dirty="0">
              <a:solidFill>
                <a:srgbClr val="0065C1"/>
              </a:solidFill>
              <a:latin typeface="Gill Sans MT" panose="020B0502020104020203" pitchFamily="34" charset="77"/>
            </a:endParaRPr>
          </a:p>
          <a:p>
            <a:r>
              <a:rPr lang="nl-NL" sz="7360" b="1" dirty="0">
                <a:solidFill>
                  <a:srgbClr val="FF6600"/>
                </a:solidFill>
              </a:rPr>
              <a:t>“</a:t>
            </a:r>
            <a:r>
              <a:rPr lang="nl-NL" sz="7360" b="1" dirty="0">
                <a:solidFill>
                  <a:srgbClr val="0065C1"/>
                </a:solidFill>
              </a:rPr>
              <a:t>Geef </a:t>
            </a:r>
            <a:r>
              <a:rPr lang="nl-NL" sz="7360" b="1" dirty="0">
                <a:solidFill>
                  <a:srgbClr val="FF6600"/>
                </a:solidFill>
              </a:rPr>
              <a:t>toekomst </a:t>
            </a:r>
            <a:r>
              <a:rPr lang="nl-NL" sz="7360" b="1" dirty="0">
                <a:solidFill>
                  <a:srgbClr val="0065C1"/>
                </a:solidFill>
              </a:rPr>
              <a:t>Muziek</a:t>
            </a:r>
            <a:r>
              <a:rPr lang="nl-NL" sz="7360" b="1" dirty="0">
                <a:solidFill>
                  <a:srgbClr val="FF6600"/>
                </a:solidFill>
              </a:rPr>
              <a:t>”</a:t>
            </a:r>
          </a:p>
          <a:p>
            <a:endParaRPr lang="nl-NL" sz="6080" b="1" dirty="0">
              <a:solidFill>
                <a:srgbClr val="0065C1"/>
              </a:solidFill>
              <a:latin typeface="Gill Sans MT" panose="020B0502020104020203" pitchFamily="34" charset="77"/>
            </a:endParaRPr>
          </a:p>
        </p:txBody>
      </p:sp>
      <p:sp>
        <p:nvSpPr>
          <p:cNvPr id="364" name="Rechthoek"/>
          <p:cNvSpPr/>
          <p:nvPr/>
        </p:nvSpPr>
        <p:spPr>
          <a:xfrm>
            <a:off x="-5998" y="7861406"/>
            <a:ext cx="13016796" cy="677334"/>
          </a:xfrm>
          <a:prstGeom prst="rect">
            <a:avLst/>
          </a:prstGeom>
          <a:noFill/>
          <a:ln w="12700">
            <a:miter lim="400000"/>
          </a:ln>
        </p:spPr>
        <p:txBody>
          <a:bodyPr lIns="27093" tIns="27093" rIns="27093" bIns="27093" anchor="ctr"/>
          <a:lstStyle/>
          <a:p>
            <a:pPr defTabSz="440239">
              <a:defRPr sz="4000" b="1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133" b="1"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750" y="458167"/>
            <a:ext cx="1772713" cy="73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9856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367" y="780346"/>
            <a:ext cx="10336218" cy="981396"/>
          </a:xfrm>
        </p:spPr>
        <p:txBody>
          <a:bodyPr lIns="0" tIns="0" rIns="0" bIns="0" anchor="b" anchorCtr="0">
            <a:noAutofit/>
          </a:bodyPr>
          <a:lstStyle/>
          <a:p>
            <a:pPr algn="l"/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Waarom </a:t>
            </a:r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een </a:t>
            </a:r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Nationale </a:t>
            </a:r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Muziek</a:t>
            </a:r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loterij?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7367" y="2300394"/>
            <a:ext cx="11272084" cy="4955739"/>
          </a:xfrm>
        </p:spPr>
        <p:txBody>
          <a:bodyPr wrap="square" lIns="0" tIns="0" rIns="0" bIns="0">
            <a:noAutofit/>
          </a:bodyPr>
          <a:lstStyle/>
          <a:p>
            <a:pPr marL="342900" indent="-342900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2400" b="1" noProof="1">
                <a:solidFill>
                  <a:schemeClr val="tx1"/>
                </a:solidFill>
                <a:latin typeface="Gill Sans Light"/>
                <a:cs typeface="Gill Sans Light"/>
              </a:rPr>
              <a:t>HAMVRAAG: </a:t>
            </a:r>
          </a:p>
          <a:p>
            <a:pPr marL="273050" lvl="1" indent="0" algn="l">
              <a:spcAft>
                <a:spcPts val="956"/>
              </a:spcAft>
            </a:pPr>
            <a:r>
              <a:rPr lang="nl-NL" sz="2400" noProof="1">
                <a:solidFill>
                  <a:schemeClr val="accent1"/>
                </a:solidFill>
                <a:latin typeface="Gill Sans Light"/>
                <a:cs typeface="Gill Sans Light"/>
              </a:rPr>
              <a:t>“Muziekverenigingen zijn op zoek naar alternatieve middelen en inkomsten met minder tijdsinvestering van de leden om de toekomstbestendigheid van het cultureel erfgoed “Muziek” duurzaam te borgen”</a:t>
            </a:r>
          </a:p>
          <a:p>
            <a:pPr algn="l">
              <a:spcAft>
                <a:spcPts val="956"/>
              </a:spcAft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marL="342900" indent="-342900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2400" u="sng" noProof="1">
                <a:solidFill>
                  <a:schemeClr val="tx1"/>
                </a:solidFill>
                <a:latin typeface="Gill Sans Light"/>
                <a:cs typeface="Gill Sans Light"/>
              </a:rPr>
              <a:t>Loterij is hiervoor uitermate geschikt:</a:t>
            </a:r>
          </a:p>
          <a:p>
            <a:pPr marL="804863" lvl="4" indent="-354013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Bekend fenomeen onder bevolking</a:t>
            </a:r>
          </a:p>
          <a:p>
            <a:pPr marL="804863" lvl="4" indent="-354013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Laagdrempelig</a:t>
            </a:r>
          </a:p>
          <a:p>
            <a:pPr marL="804863" lvl="4" indent="-354013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Makkelijk verkoopbaar (lage lotprijs, verkoop door vereniging, binding)</a:t>
            </a:r>
          </a:p>
          <a:p>
            <a:pPr marL="804863" lvl="4" indent="-354013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Prijswinnaars creeren aandachtsmoment voor muziek(vereniging)</a:t>
            </a:r>
          </a:p>
          <a:p>
            <a:pPr marL="804863" lvl="4" indent="-354013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Lokale sponsoring mogelijk</a:t>
            </a:r>
          </a:p>
          <a:p>
            <a:pPr marL="804863" lvl="4" indent="-354013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Goed doel direct zichtbaar</a:t>
            </a:r>
          </a:p>
          <a:p>
            <a:pPr marL="804863" lvl="2" indent="-354013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Zonder grote risico’s</a:t>
            </a:r>
          </a:p>
          <a:p>
            <a:pPr marL="804863" lvl="2" indent="-354013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Wettelijk toegestaan</a:t>
            </a: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256751" y="780346"/>
            <a:ext cx="11054080" cy="2090703"/>
          </a:xfrm>
          <a:prstGeom prst="rect">
            <a:avLst/>
          </a:prstGeom>
        </p:spPr>
        <p:txBody>
          <a:bodyPr vert="horz" lIns="145646" tIns="72823" rIns="145646" bIns="72823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750" y="380110"/>
            <a:ext cx="1772713" cy="73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68475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367" y="-86647"/>
            <a:ext cx="7877137" cy="1480778"/>
          </a:xfrm>
        </p:spPr>
        <p:txBody>
          <a:bodyPr lIns="0" tIns="0" rIns="0" bIns="0" anchor="b" anchorCtr="0">
            <a:noAutofit/>
          </a:bodyPr>
          <a:lstStyle/>
          <a:p>
            <a:pPr algn="l"/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Wie </a:t>
            </a:r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zijn</a:t>
            </a:r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 wij?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256751" y="780346"/>
            <a:ext cx="11054080" cy="2090703"/>
          </a:xfrm>
          <a:prstGeom prst="rect">
            <a:avLst/>
          </a:prstGeom>
        </p:spPr>
        <p:txBody>
          <a:bodyPr vert="horz" lIns="145646" tIns="72823" rIns="145646" bIns="72823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10441" y="1689550"/>
            <a:ext cx="5974931" cy="6074194"/>
          </a:xfrm>
        </p:spPr>
        <p:txBody>
          <a:bodyPr wrap="square" lIns="0" tIns="0" rIns="0" bIns="0">
            <a:noAutofit/>
          </a:bodyPr>
          <a:lstStyle/>
          <a:p>
            <a:pPr algn="l">
              <a:spcAft>
                <a:spcPts val="319"/>
              </a:spcAft>
            </a:pPr>
            <a:r>
              <a:rPr lang="nl-NL" sz="2400" u="sng" noProof="1">
                <a:solidFill>
                  <a:schemeClr val="tx1"/>
                </a:solidFill>
                <a:latin typeface="Gill Sans Light"/>
                <a:cs typeface="Gill Sans Light"/>
              </a:rPr>
              <a:t>Stichting Nationale Muziekloterij (i.o.): </a:t>
            </a:r>
          </a:p>
          <a:p>
            <a:pPr marL="342900" indent="-342900" algn="l">
              <a:spcAft>
                <a:spcPts val="319"/>
              </a:spcAft>
              <a:buFontTx/>
              <a:buChar char="-"/>
            </a:pPr>
            <a:r>
              <a:rPr lang="nl-NL" sz="2000" noProof="1">
                <a:solidFill>
                  <a:schemeClr val="tx1"/>
                </a:solidFill>
                <a:latin typeface="Gill Sans Light"/>
                <a:cs typeface="Gill Sans Light"/>
              </a:rPr>
              <a:t>Verkenning mogelijkheiden Limburgse Bond van Muziekgezelschappen 2013</a:t>
            </a:r>
          </a:p>
          <a:p>
            <a:pPr marL="342900" indent="-342900" algn="l">
              <a:spcAft>
                <a:spcPts val="319"/>
              </a:spcAft>
              <a:buFontTx/>
              <a:buChar char="-"/>
            </a:pPr>
            <a:r>
              <a:rPr lang="nl-NL" sz="2000" noProof="1">
                <a:solidFill>
                  <a:schemeClr val="tx1"/>
                </a:solidFill>
                <a:latin typeface="Gill Sans Light"/>
                <a:cs typeface="Gill Sans Light"/>
              </a:rPr>
              <a:t>Na juni 2016 initiatief opgepakt door voormalige bestuursleden LBM</a:t>
            </a:r>
          </a:p>
          <a:p>
            <a:pPr marL="342900" indent="-342900" algn="l">
              <a:spcAft>
                <a:spcPts val="319"/>
              </a:spcAft>
              <a:buFontTx/>
              <a:buChar char="-"/>
            </a:pPr>
            <a:r>
              <a:rPr lang="nl-NL" sz="2000" noProof="1">
                <a:solidFill>
                  <a:schemeClr val="tx1"/>
                </a:solidFill>
                <a:latin typeface="Gill Sans Light"/>
                <a:cs typeface="Gill Sans Light"/>
              </a:rPr>
              <a:t>Wetgeving Goede Doelen loterijen veranderd eind 2017 geliberaliseerd</a:t>
            </a:r>
          </a:p>
          <a:p>
            <a:pPr marL="342900" indent="-342900" algn="l">
              <a:spcAft>
                <a:spcPts val="319"/>
              </a:spcAft>
              <a:buFontTx/>
              <a:buChar char="-"/>
            </a:pPr>
            <a:r>
              <a:rPr lang="nl-NL" sz="2000" noProof="1">
                <a:solidFill>
                  <a:schemeClr val="tx1"/>
                </a:solidFill>
                <a:latin typeface="Gill Sans Light"/>
                <a:cs typeface="Gill Sans Light"/>
              </a:rPr>
              <a:t>LBM &amp; KNMO staan achter dit initiatief</a:t>
            </a:r>
          </a:p>
          <a:p>
            <a:pPr indent="355600" algn="l">
              <a:spcAft>
                <a:spcPts val="319"/>
              </a:spcAft>
            </a:pPr>
            <a:r>
              <a:rPr lang="nl-NL" sz="2000" noProof="1">
                <a:solidFill>
                  <a:schemeClr val="tx1"/>
                </a:solidFill>
                <a:latin typeface="Gill Sans Light"/>
                <a:cs typeface="Gill Sans Light"/>
              </a:rPr>
              <a:t>(intentieverklaring)</a:t>
            </a:r>
          </a:p>
          <a:p>
            <a:pPr marL="342900" indent="-342900" algn="l">
              <a:spcAft>
                <a:spcPts val="319"/>
              </a:spcAft>
              <a:buFontTx/>
              <a:buChar char="-"/>
            </a:pPr>
            <a:r>
              <a:rPr lang="nl-NL" sz="2000" noProof="1">
                <a:solidFill>
                  <a:schemeClr val="tx1"/>
                </a:solidFill>
                <a:latin typeface="Gill Sans Light"/>
                <a:cs typeface="Gill Sans Light"/>
              </a:rPr>
              <a:t>Oprichting stichting met bestuursleden die zelf als leden actief zijn binnen muziekverenigingen</a:t>
            </a:r>
          </a:p>
          <a:p>
            <a:pPr marL="538163" lvl="4" indent="-179388" algn="l">
              <a:spcAft>
                <a:spcPts val="319"/>
              </a:spcAft>
              <a:buFontTx/>
              <a:buChar char="-"/>
            </a:pPr>
            <a:r>
              <a:rPr lang="nl-NL" sz="1800" noProof="1">
                <a:solidFill>
                  <a:schemeClr val="tx1"/>
                </a:solidFill>
                <a:latin typeface="Gill Sans Light"/>
                <a:cs typeface="Gill Sans Light"/>
              </a:rPr>
              <a:t>Voorzitter – Bart Lemmen</a:t>
            </a:r>
          </a:p>
          <a:p>
            <a:pPr marL="538163" lvl="4" indent="-179388" algn="l">
              <a:spcAft>
                <a:spcPts val="319"/>
              </a:spcAft>
              <a:buFontTx/>
              <a:buChar char="-"/>
            </a:pPr>
            <a:r>
              <a:rPr lang="nl-NL" sz="1800" noProof="1">
                <a:solidFill>
                  <a:schemeClr val="tx1"/>
                </a:solidFill>
                <a:latin typeface="Gill Sans Light"/>
                <a:cs typeface="Gill Sans Light"/>
              </a:rPr>
              <a:t>Secretaris – Jean Leveau</a:t>
            </a:r>
          </a:p>
          <a:p>
            <a:pPr marL="538163" lvl="4" indent="-179388" algn="l">
              <a:spcAft>
                <a:spcPts val="319"/>
              </a:spcAft>
              <a:buFontTx/>
              <a:buChar char="-"/>
            </a:pPr>
            <a:r>
              <a:rPr lang="nl-NL" sz="1800" noProof="1">
                <a:solidFill>
                  <a:schemeClr val="tx1"/>
                </a:solidFill>
                <a:latin typeface="Gill Sans Light"/>
                <a:cs typeface="Gill Sans Light"/>
              </a:rPr>
              <a:t>Penningmeester – Cor Kik</a:t>
            </a:r>
          </a:p>
          <a:p>
            <a:pPr algn="l">
              <a:spcAft>
                <a:spcPts val="319"/>
              </a:spcAft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algn="l">
              <a:spcAft>
                <a:spcPts val="319"/>
              </a:spcAft>
            </a:pPr>
            <a:r>
              <a:rPr lang="nl-NL" sz="2400" u="sng" noProof="1">
                <a:solidFill>
                  <a:schemeClr val="tx1"/>
                </a:solidFill>
                <a:latin typeface="Gill Sans Light"/>
                <a:cs typeface="Gill Sans Light"/>
              </a:rPr>
              <a:t>LOTNL beschikt over:</a:t>
            </a:r>
          </a:p>
          <a:p>
            <a:pPr marL="286704" indent="-286704" algn="l">
              <a:spcAft>
                <a:spcPts val="319"/>
              </a:spcAft>
              <a:buFont typeface="Arial"/>
              <a:buChar char="•"/>
            </a:pPr>
            <a:r>
              <a:rPr lang="nl-NL" sz="2000" noProof="1">
                <a:solidFill>
                  <a:schemeClr val="tx1"/>
                </a:solidFill>
                <a:latin typeface="Gill Sans Light"/>
                <a:cs typeface="Gill Sans Light"/>
              </a:rPr>
              <a:t>Zeer ervaren team van loterij-experts</a:t>
            </a:r>
          </a:p>
          <a:p>
            <a:pPr marL="286704" indent="-286704" algn="l">
              <a:spcAft>
                <a:spcPts val="319"/>
              </a:spcAft>
              <a:buFont typeface="Arial"/>
              <a:buChar char="•"/>
            </a:pPr>
            <a:r>
              <a:rPr lang="nl-NL" sz="2000" noProof="1">
                <a:solidFill>
                  <a:schemeClr val="tx1"/>
                </a:solidFill>
                <a:latin typeface="Gill Sans Light"/>
                <a:cs typeface="Gill Sans Light"/>
              </a:rPr>
              <a:t>Full service concept</a:t>
            </a:r>
          </a:p>
          <a:p>
            <a:pPr marL="286704" indent="-286704" algn="l">
              <a:spcAft>
                <a:spcPts val="319"/>
              </a:spcAft>
              <a:buFont typeface="Arial"/>
              <a:buChar char="•"/>
            </a:pPr>
            <a:r>
              <a:rPr lang="nl-NL" sz="2000" noProof="1">
                <a:solidFill>
                  <a:schemeClr val="tx1"/>
                </a:solidFill>
                <a:latin typeface="Gill Sans Light"/>
                <a:cs typeface="Gill Sans Light"/>
              </a:rPr>
              <a:t>Betrouwbaar loterij-systeem van werving tot uitbetaling (GLI gecertificeerd)</a:t>
            </a:r>
          </a:p>
          <a:p>
            <a:pPr marL="286704" indent="-286704" algn="l">
              <a:spcAft>
                <a:spcPts val="319"/>
              </a:spcAft>
              <a:buFont typeface="Arial"/>
              <a:buChar char="•"/>
            </a:pPr>
            <a:r>
              <a:rPr lang="nl-NL" sz="2000" noProof="1">
                <a:solidFill>
                  <a:schemeClr val="tx1"/>
                </a:solidFill>
                <a:latin typeface="Gill Sans Light"/>
                <a:cs typeface="Gill Sans Light"/>
              </a:rPr>
              <a:t>LOTNL garandeert een vlekkeloze uitvoering</a:t>
            </a:r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Afgeronde rechthoek 10"/>
          <p:cNvSpPr/>
          <p:nvPr/>
        </p:nvSpPr>
        <p:spPr>
          <a:xfrm>
            <a:off x="7158034" y="933768"/>
            <a:ext cx="5572132" cy="7986713"/>
          </a:xfrm>
          <a:prstGeom prst="round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grpSp>
        <p:nvGrpSpPr>
          <p:cNvPr id="12" name="Groeperen 11"/>
          <p:cNvGrpSpPr/>
          <p:nvPr/>
        </p:nvGrpSpPr>
        <p:grpSpPr>
          <a:xfrm>
            <a:off x="7960053" y="5205957"/>
            <a:ext cx="4036772" cy="3671525"/>
            <a:chOff x="7848534" y="3849276"/>
            <a:chExt cx="4517851" cy="4294237"/>
          </a:xfrm>
        </p:grpSpPr>
        <p:sp>
          <p:nvSpPr>
            <p:cNvPr id="13" name="Shape 237"/>
            <p:cNvSpPr/>
            <p:nvPr/>
          </p:nvSpPr>
          <p:spPr>
            <a:xfrm>
              <a:off x="7848534" y="5567598"/>
              <a:ext cx="1707369" cy="172759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27093" tIns="27093" rIns="27093" bIns="27093" anchor="ctr"/>
            <a:lstStyle>
              <a:lvl1pPr algn="ctr" defTabSz="412750">
                <a:defRPr sz="900" b="1">
                  <a:solidFill>
                    <a:srgbClr val="FFFFFC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1800" dirty="0">
                  <a:solidFill>
                    <a:srgbClr val="FFFFFF"/>
                  </a:solidFill>
                  <a:latin typeface="Gill Sans" charset="0"/>
                  <a:ea typeface="Gill Sans" charset="0"/>
                  <a:cs typeface="Gill Sans" charset="0"/>
                </a:rPr>
                <a:t>50% </a:t>
              </a:r>
              <a:endParaRPr lang="nl-NL" sz="1800" dirty="0">
                <a:solidFill>
                  <a:srgbClr val="FFFFFF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r>
                <a:rPr lang="nl-NL" sz="1800" dirty="0">
                  <a:solidFill>
                    <a:srgbClr val="FFFFFF"/>
                  </a:solidFill>
                  <a:latin typeface="Gill Sans" charset="0"/>
                  <a:ea typeface="Gill Sans" charset="0"/>
                  <a:cs typeface="Gill Sans" charset="0"/>
                </a:rPr>
                <a:t>P</a:t>
              </a:r>
              <a:r>
                <a:rPr sz="1800" dirty="0" err="1">
                  <a:solidFill>
                    <a:srgbClr val="FFFFFF"/>
                  </a:solidFill>
                  <a:latin typeface="Gill Sans" charset="0"/>
                  <a:ea typeface="Gill Sans" charset="0"/>
                  <a:cs typeface="Gill Sans" charset="0"/>
                </a:rPr>
                <a:t>ri</a:t>
              </a:r>
              <a:r>
                <a:rPr lang="en-US" sz="1800" dirty="0" err="1">
                  <a:solidFill>
                    <a:srgbClr val="FFFFFF"/>
                  </a:solidFill>
                  <a:latin typeface="Gill Sans" charset="0"/>
                  <a:ea typeface="Gill Sans" charset="0"/>
                  <a:cs typeface="Gill Sans" charset="0"/>
                </a:rPr>
                <a:t>jzen</a:t>
              </a:r>
              <a:r>
                <a:rPr lang="en-US" sz="1800" dirty="0">
                  <a:solidFill>
                    <a:srgbClr val="FFFFFF"/>
                  </a:solidFill>
                  <a:latin typeface="Gill Sans" charset="0"/>
                  <a:ea typeface="Gill Sans" charset="0"/>
                  <a:cs typeface="Gill Sans" charset="0"/>
                </a:rPr>
                <a:t> en Organisatie</a:t>
              </a:r>
              <a:endParaRPr sz="1800" dirty="0">
                <a:solidFill>
                  <a:srgbClr val="FFFFFF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Shape 238"/>
            <p:cNvSpPr/>
            <p:nvPr/>
          </p:nvSpPr>
          <p:spPr>
            <a:xfrm>
              <a:off x="7848534" y="3849276"/>
              <a:ext cx="1707371" cy="1727592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27093" tIns="27093" rIns="27093" bIns="27093" anchor="ctr"/>
            <a:lstStyle>
              <a:lvl1pPr algn="ctr" defTabSz="412750">
                <a:defRPr sz="900" b="1">
                  <a:solidFill>
                    <a:srgbClr val="FFFFFC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1800" dirty="0">
                  <a:solidFill>
                    <a:srgbClr val="FFFFFF"/>
                  </a:solidFill>
                  <a:latin typeface="Gill Sans" charset="0"/>
                  <a:ea typeface="Gill Sans" charset="0"/>
                  <a:cs typeface="Gill Sans" charset="0"/>
                </a:rPr>
                <a:t>50% </a:t>
              </a:r>
              <a:endParaRPr lang="en-US" sz="1800" dirty="0">
                <a:solidFill>
                  <a:srgbClr val="FFFFFF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r>
                <a:rPr lang="en-US" sz="1800" dirty="0" err="1">
                  <a:solidFill>
                    <a:srgbClr val="FFFFFF"/>
                  </a:solidFill>
                  <a:latin typeface="Gill Sans" charset="0"/>
                  <a:ea typeface="Gill Sans" charset="0"/>
                  <a:cs typeface="Gill Sans" charset="0"/>
                </a:rPr>
                <a:t>Goede</a:t>
              </a:r>
              <a:r>
                <a:rPr lang="en-US" sz="1800" dirty="0">
                  <a:solidFill>
                    <a:srgbClr val="FFFFFF"/>
                  </a:solidFill>
                  <a:latin typeface="Gill Sans" charset="0"/>
                  <a:ea typeface="Gill Sans" charset="0"/>
                  <a:cs typeface="Gill Sans" charset="0"/>
                </a:rPr>
                <a:t> </a:t>
              </a:r>
              <a:r>
                <a:rPr lang="en-US" sz="1800" dirty="0" err="1">
                  <a:solidFill>
                    <a:srgbClr val="FFFFFF"/>
                  </a:solidFill>
                  <a:latin typeface="Gill Sans" charset="0"/>
                  <a:ea typeface="Gill Sans" charset="0"/>
                  <a:cs typeface="Gill Sans" charset="0"/>
                </a:rPr>
                <a:t>doel</a:t>
              </a:r>
              <a:endParaRPr lang="en-US" sz="1800" dirty="0">
                <a:solidFill>
                  <a:srgbClr val="FFFFFF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r>
                <a:rPr lang="en-US" sz="1800" dirty="0">
                  <a:solidFill>
                    <a:srgbClr val="FFFFFF"/>
                  </a:solidFill>
                  <a:latin typeface="Gill Sans" charset="0"/>
                  <a:ea typeface="Gill Sans" charset="0"/>
                  <a:cs typeface="Gill Sans" charset="0"/>
                </a:rPr>
                <a:t>MUZIEK</a:t>
              </a:r>
              <a:endParaRPr sz="1800" dirty="0">
                <a:solidFill>
                  <a:srgbClr val="FFFFFF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Shape 239"/>
            <p:cNvSpPr/>
            <p:nvPr/>
          </p:nvSpPr>
          <p:spPr>
            <a:xfrm>
              <a:off x="10659016" y="6415921"/>
              <a:ext cx="1707369" cy="172759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27093" tIns="27093" rIns="27093" bIns="27093" anchor="ctr"/>
            <a:lstStyle>
              <a:lvl1pPr algn="ctr" defTabSz="412750">
                <a:defRPr sz="900" b="1">
                  <a:solidFill>
                    <a:srgbClr val="FFFFFC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1800" dirty="0">
                  <a:solidFill>
                    <a:srgbClr val="FFFFFF"/>
                  </a:solidFill>
                  <a:latin typeface="Gill Sans" charset="0"/>
                  <a:ea typeface="Gill Sans" charset="0"/>
                  <a:cs typeface="Gill Sans" charset="0"/>
                </a:rPr>
                <a:t>50% O</a:t>
              </a:r>
              <a:r>
                <a:rPr lang="en-US" sz="1800" dirty="0">
                  <a:solidFill>
                    <a:srgbClr val="FFFFFF"/>
                  </a:solidFill>
                  <a:latin typeface="Gill Sans" charset="0"/>
                  <a:ea typeface="Gill Sans" charset="0"/>
                  <a:cs typeface="Gill Sans" charset="0"/>
                </a:rPr>
                <a:t>rganisatie</a:t>
              </a:r>
              <a:endParaRPr sz="1800" dirty="0">
                <a:solidFill>
                  <a:srgbClr val="FFFFFF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" name="Shape 240"/>
            <p:cNvSpPr/>
            <p:nvPr/>
          </p:nvSpPr>
          <p:spPr>
            <a:xfrm>
              <a:off x="10659016" y="4719274"/>
              <a:ext cx="1707369" cy="172759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27093" tIns="27093" rIns="27093" bIns="27093" anchor="ctr"/>
            <a:lstStyle>
              <a:lvl1pPr algn="ctr" defTabSz="412750">
                <a:defRPr sz="900" b="1">
                  <a:solidFill>
                    <a:srgbClr val="FFFFFC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1800" dirty="0">
                  <a:solidFill>
                    <a:srgbClr val="FFFFFF"/>
                  </a:solidFill>
                  <a:latin typeface="Gill Sans" charset="0"/>
                  <a:ea typeface="Gill Sans" charset="0"/>
                  <a:cs typeface="Gill Sans" charset="0"/>
                </a:rPr>
                <a:t>50% </a:t>
              </a:r>
              <a:endParaRPr lang="nl-NL" sz="1800" dirty="0">
                <a:solidFill>
                  <a:srgbClr val="FFFFFF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r>
                <a:rPr sz="1800" dirty="0" err="1">
                  <a:solidFill>
                    <a:srgbClr val="FFFFFF"/>
                  </a:solidFill>
                  <a:latin typeface="Gill Sans" charset="0"/>
                  <a:ea typeface="Gill Sans" charset="0"/>
                  <a:cs typeface="Gill Sans" charset="0"/>
                </a:rPr>
                <a:t>Pr</a:t>
              </a:r>
              <a:r>
                <a:rPr lang="en-US" sz="1800" dirty="0" err="1">
                  <a:solidFill>
                    <a:srgbClr val="FFFFFF"/>
                  </a:solidFill>
                  <a:latin typeface="Gill Sans" charset="0"/>
                  <a:ea typeface="Gill Sans" charset="0"/>
                  <a:cs typeface="Gill Sans" charset="0"/>
                </a:rPr>
                <a:t>ijzen</a:t>
              </a:r>
              <a:endParaRPr sz="1800" dirty="0">
                <a:solidFill>
                  <a:srgbClr val="FFFFFF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Shape 241"/>
            <p:cNvSpPr/>
            <p:nvPr/>
          </p:nvSpPr>
          <p:spPr>
            <a:xfrm>
              <a:off x="9555905" y="6101953"/>
              <a:ext cx="1103110" cy="658879"/>
            </a:xfrm>
            <a:prstGeom prst="rightArrow">
              <a:avLst>
                <a:gd name="adj1" fmla="val 32000"/>
                <a:gd name="adj2" fmla="val 78085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65022" tIns="65023" rIns="65022" bIns="65023" anchor="ctr"/>
            <a:lstStyle/>
            <a:p>
              <a:endParaRPr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19" name="Tekstvak 18"/>
          <p:cNvSpPr txBox="1"/>
          <p:nvPr/>
        </p:nvSpPr>
        <p:spPr>
          <a:xfrm>
            <a:off x="7822909" y="1444814"/>
            <a:ext cx="4531425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" charset="0"/>
                <a:ea typeface="Gill Sans" charset="0"/>
                <a:cs typeface="Gill Sans" charset="0"/>
                <a:sym typeface="Helvetica Light"/>
              </a:rPr>
              <a:t>Eenmalige</a:t>
            </a:r>
            <a:r>
              <a:rPr kumimoji="0" lang="nl-NL" sz="20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" charset="0"/>
                <a:ea typeface="Gill Sans" charset="0"/>
                <a:cs typeface="Gill Sans" charset="0"/>
                <a:sym typeface="Helvetica Light"/>
              </a:rPr>
              <a:t> vergunning meest geschikt</a:t>
            </a:r>
            <a:endParaRPr kumimoji="0" lang="nl-NL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" charset="0"/>
              <a:ea typeface="Gill Sans" charset="0"/>
              <a:cs typeface="Gill Sans" charset="0"/>
              <a:sym typeface="Helvetica Light"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7681383" y="1882479"/>
            <a:ext cx="5048783" cy="3403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>
            <a:noAutofit/>
          </a:bodyPr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667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111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56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4000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286704" indent="-286704" algn="l" hangingPunct="1">
              <a:spcAft>
                <a:spcPts val="956"/>
              </a:spcAft>
              <a:buFont typeface="Arial"/>
              <a:buChar char="•"/>
            </a:pPr>
            <a:r>
              <a:rPr lang="nl-NL" sz="1600" noProof="1">
                <a:solidFill>
                  <a:schemeClr val="tx1"/>
                </a:solidFill>
                <a:latin typeface="Gill Sans Light"/>
                <a:cs typeface="Gill Sans Light"/>
              </a:rPr>
              <a:t>Beperkte vergunning die eenvoudig kan worden aangevraagd bij Nederlandse Kansspelautoriteit</a:t>
            </a:r>
          </a:p>
          <a:p>
            <a:pPr marL="286704" indent="-286704" algn="l" hangingPunct="1">
              <a:spcAft>
                <a:spcPts val="956"/>
              </a:spcAft>
              <a:buFont typeface="Arial"/>
              <a:buChar char="•"/>
            </a:pPr>
            <a:r>
              <a:rPr lang="nl-NL" sz="1600" noProof="1">
                <a:solidFill>
                  <a:schemeClr val="tx1"/>
                </a:solidFill>
                <a:latin typeface="Gill Sans Light"/>
                <a:cs typeface="Gill Sans Light"/>
              </a:rPr>
              <a:t>50% van lotverkoop naar het goede doel.</a:t>
            </a:r>
          </a:p>
          <a:p>
            <a:pPr marL="286704" indent="-286704" algn="l" hangingPunct="1">
              <a:spcAft>
                <a:spcPts val="956"/>
              </a:spcAft>
              <a:buFont typeface="Arial"/>
              <a:buChar char="•"/>
            </a:pPr>
            <a:r>
              <a:rPr lang="nl-NL" sz="1600" noProof="1">
                <a:solidFill>
                  <a:schemeClr val="tx1"/>
                </a:solidFill>
                <a:latin typeface="Gill Sans Light"/>
                <a:cs typeface="Gill Sans Light"/>
              </a:rPr>
              <a:t>Overige 50% voor prijzen, organisatie en operatie</a:t>
            </a:r>
          </a:p>
          <a:p>
            <a:pPr marL="286704" indent="-286704" algn="l" hangingPunct="1">
              <a:spcAft>
                <a:spcPts val="956"/>
              </a:spcAft>
              <a:buFont typeface="Arial"/>
              <a:buChar char="•"/>
            </a:pPr>
            <a:r>
              <a:rPr lang="nl-NL" sz="1600" noProof="1">
                <a:solidFill>
                  <a:schemeClr val="tx1"/>
                </a:solidFill>
                <a:latin typeface="Gill Sans Light"/>
                <a:cs typeface="Gill Sans Light"/>
              </a:rPr>
              <a:t>Maximaal 13 trekkingen; 6 maanden licentie</a:t>
            </a:r>
          </a:p>
          <a:p>
            <a:pPr marL="286704" indent="-286704" algn="l" hangingPunct="1">
              <a:spcAft>
                <a:spcPts val="956"/>
              </a:spcAft>
              <a:buFont typeface="Arial"/>
              <a:buChar char="•"/>
            </a:pPr>
            <a:r>
              <a:rPr lang="nl-NL" sz="1600" noProof="1">
                <a:solidFill>
                  <a:schemeClr val="tx1"/>
                </a:solidFill>
                <a:latin typeface="Gill Sans Light"/>
                <a:cs typeface="Gill Sans Light"/>
              </a:rPr>
              <a:t>Alle prijzen moeten worden gewonnen</a:t>
            </a:r>
          </a:p>
          <a:p>
            <a:pPr marL="286704" indent="-286704" algn="l" hangingPunct="1">
              <a:spcAft>
                <a:spcPts val="956"/>
              </a:spcAft>
              <a:buFont typeface="Arial"/>
              <a:buChar char="•"/>
            </a:pPr>
            <a:r>
              <a:rPr lang="nl-NL" sz="1600" noProof="1">
                <a:solidFill>
                  <a:schemeClr val="tx1"/>
                </a:solidFill>
                <a:latin typeface="Gill Sans Light"/>
                <a:cs typeface="Gill Sans Light"/>
              </a:rPr>
              <a:t>Niet toegestaan om winst te maken als vergunninghouder</a:t>
            </a:r>
          </a:p>
          <a:p>
            <a:pPr marL="286704" indent="-286704" algn="l" hangingPunct="1">
              <a:spcAft>
                <a:spcPts val="956"/>
              </a:spcAft>
              <a:buFont typeface="Arial"/>
              <a:buChar char="•"/>
            </a:pPr>
            <a:r>
              <a:rPr lang="nl-NL" sz="1600" noProof="1">
                <a:solidFill>
                  <a:schemeClr val="tx1"/>
                </a:solidFill>
                <a:latin typeface="Gill Sans Light"/>
                <a:cs typeface="Gill Sans Light"/>
              </a:rPr>
              <a:t>Bij succes mogelijkheid om meerjarige vergunning aan te vragen</a:t>
            </a:r>
          </a:p>
          <a:p>
            <a:pPr marL="286704" indent="-286704" algn="l" hangingPunct="1">
              <a:spcAft>
                <a:spcPts val="956"/>
              </a:spcAft>
              <a:buFont typeface="Arial"/>
              <a:buChar char="•"/>
            </a:pPr>
            <a:endParaRPr lang="nl-NL" sz="16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marL="286704" indent="-286704" algn="l" hangingPunct="1">
              <a:spcAft>
                <a:spcPts val="956"/>
              </a:spcAft>
              <a:buFont typeface="Arial"/>
              <a:buChar char="•"/>
            </a:pPr>
            <a:endParaRPr lang="nl-NL" sz="1600" noProof="1">
              <a:solidFill>
                <a:schemeClr val="tx1"/>
              </a:solidFill>
              <a:latin typeface="Gill Sans Light"/>
              <a:cs typeface="Gill Sans Light"/>
            </a:endParaRPr>
          </a:p>
        </p:txBody>
      </p:sp>
      <p:grpSp>
        <p:nvGrpSpPr>
          <p:cNvPr id="3" name="Groeperen 2"/>
          <p:cNvGrpSpPr/>
          <p:nvPr/>
        </p:nvGrpSpPr>
        <p:grpSpPr>
          <a:xfrm>
            <a:off x="6137329" y="46496"/>
            <a:ext cx="2021165" cy="1822913"/>
            <a:chOff x="5867509" y="64960"/>
            <a:chExt cx="1981025" cy="1897437"/>
          </a:xfrm>
        </p:grpSpPr>
        <p:sp>
          <p:nvSpPr>
            <p:cNvPr id="6" name="Oval 5"/>
            <p:cNvSpPr/>
            <p:nvPr/>
          </p:nvSpPr>
          <p:spPr>
            <a:xfrm>
              <a:off x="5867509" y="64960"/>
              <a:ext cx="1981025" cy="189743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5646" tIns="0" rIns="145646" bIns="0" rtlCol="0" anchor="ctr"/>
            <a:lstStyle/>
            <a:p>
              <a:pPr algn="ctr"/>
              <a:endParaRPr lang="en-US" sz="2400" dirty="0">
                <a:latin typeface="Gill Sans Light"/>
                <a:cs typeface="Gill Sans Light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037992" y="629586"/>
              <a:ext cx="1673765" cy="824177"/>
            </a:xfrm>
            <a:prstGeom prst="rect">
              <a:avLst/>
            </a:prstGeom>
          </p:spPr>
          <p:txBody>
            <a:bodyPr wrap="square" lIns="145646" tIns="72823" rIns="145646" bIns="72823">
              <a:spAutoFit/>
            </a:bodyPr>
            <a:lstStyle/>
            <a:p>
              <a:pPr algn="ctr"/>
              <a:r>
                <a:rPr lang="nl-NL" sz="2200" noProof="1">
                  <a:solidFill>
                    <a:schemeClr val="bg1"/>
                  </a:solidFill>
                  <a:latin typeface="Gill Sans Light"/>
                  <a:cs typeface="Gill Sans Light"/>
                </a:rPr>
                <a:t>LOTNL faciliteert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80713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367" y="780346"/>
            <a:ext cx="10336218" cy="981396"/>
          </a:xfrm>
        </p:spPr>
        <p:txBody>
          <a:bodyPr lIns="0" tIns="0" rIns="0" bIns="0" anchor="b" anchorCtr="0">
            <a:noAutofit/>
          </a:bodyPr>
          <a:lstStyle/>
          <a:p>
            <a:pPr algn="l"/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Positie </a:t>
            </a:r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Nationale</a:t>
            </a:r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 Muziek</a:t>
            </a:r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loterij</a:t>
            </a:r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7379" y="6286500"/>
            <a:ext cx="11272084" cy="3008748"/>
          </a:xfrm>
        </p:spPr>
        <p:txBody>
          <a:bodyPr wrap="square" lIns="0" tIns="0" rIns="0" bIns="0">
            <a:noAutofit/>
          </a:bodyPr>
          <a:lstStyle/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De Muziekloterij positioneert zich qua lotprijs boven De Lotto/EuroJackpot, maar lager dan de bekende loterijen in Nederland. </a:t>
            </a:r>
          </a:p>
          <a:p>
            <a:pPr algn="l">
              <a:spcAft>
                <a:spcPts val="956"/>
              </a:spcAft>
            </a:pPr>
            <a:r>
              <a:rPr lang="nl-NL" sz="2000" u="sng" noProof="1">
                <a:solidFill>
                  <a:schemeClr val="tx1"/>
                </a:solidFill>
                <a:latin typeface="Gill Sans Light"/>
                <a:cs typeface="Gill Sans Light"/>
              </a:rPr>
              <a:t>Qua prijzenpot zal de Muziekloterij vooral werken met:</a:t>
            </a:r>
          </a:p>
          <a:p>
            <a:pPr marL="342900" lvl="1" indent="-342900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2000" noProof="1">
                <a:solidFill>
                  <a:schemeClr val="tx1"/>
                </a:solidFill>
                <a:latin typeface="Gill Sans Light"/>
                <a:cs typeface="Gill Sans Light"/>
              </a:rPr>
              <a:t>Muziekgerelateerde prijzen</a:t>
            </a:r>
          </a:p>
          <a:p>
            <a:pPr marL="342900" lvl="1" indent="-342900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2000" noProof="1">
                <a:solidFill>
                  <a:schemeClr val="tx1"/>
                </a:solidFill>
                <a:latin typeface="Gill Sans Light"/>
                <a:cs typeface="Gill Sans Light"/>
              </a:rPr>
              <a:t>Goederen met relatief beperkte prijzenwaarde</a:t>
            </a:r>
          </a:p>
          <a:p>
            <a:pPr marL="342900" lvl="2" indent="-342900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2000" noProof="1">
                <a:solidFill>
                  <a:schemeClr val="tx1"/>
                </a:solidFill>
                <a:latin typeface="Gill Sans Light"/>
                <a:cs typeface="Gill Sans Light"/>
              </a:rPr>
              <a:t>Voorkeur aan vele prijswinnaars</a:t>
            </a:r>
          </a:p>
          <a:p>
            <a:pPr algn="l">
              <a:spcAft>
                <a:spcPts val="956"/>
              </a:spcAft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256751" y="780346"/>
            <a:ext cx="11054080" cy="2090703"/>
          </a:xfrm>
          <a:prstGeom prst="rect">
            <a:avLst/>
          </a:prstGeom>
        </p:spPr>
        <p:txBody>
          <a:bodyPr vert="horz" lIns="145646" tIns="72823" rIns="145646" bIns="72823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750" y="458167"/>
            <a:ext cx="1772713" cy="730108"/>
          </a:xfrm>
          <a:prstGeom prst="rect">
            <a:avLst/>
          </a:prstGeom>
        </p:spPr>
      </p:pic>
      <p:pic>
        <p:nvPicPr>
          <p:cNvPr id="14" name="Afbeelding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367" y="2016890"/>
            <a:ext cx="8830198" cy="4269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852859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367" y="780346"/>
            <a:ext cx="10336218" cy="981396"/>
          </a:xfrm>
        </p:spPr>
        <p:txBody>
          <a:bodyPr lIns="0" tIns="0" rIns="0" bIns="0" anchor="b" anchorCtr="0">
            <a:noAutofit/>
          </a:bodyPr>
          <a:lstStyle/>
          <a:p>
            <a:pPr algn="l"/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Partners </a:t>
            </a:r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&amp; </a:t>
            </a:r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Ambassadeurs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79220" y="2048675"/>
            <a:ext cx="6287694" cy="6522522"/>
          </a:xfrm>
          <a:ln>
            <a:solidFill>
              <a:srgbClr val="FFC000"/>
            </a:solidFill>
          </a:ln>
        </p:spPr>
        <p:txBody>
          <a:bodyPr wrap="square" lIns="0" tIns="0" rIns="0" bIns="0">
            <a:noAutofit/>
          </a:bodyPr>
          <a:lstStyle/>
          <a:p>
            <a:pPr algn="l">
              <a:spcAft>
                <a:spcPts val="956"/>
              </a:spcAft>
            </a:pPr>
            <a:r>
              <a:rPr lang="nl-NL" sz="2000" b="1" u="sng" noProof="1">
                <a:solidFill>
                  <a:schemeClr val="tx1"/>
                </a:solidFill>
                <a:latin typeface="Gill Sans Light"/>
                <a:cs typeface="Gill Sans Light"/>
              </a:rPr>
              <a:t> Ambassadeurs:</a:t>
            </a:r>
          </a:p>
          <a:p>
            <a:pPr marL="261938" lvl="2" indent="-180975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1400" noProof="1">
                <a:solidFill>
                  <a:schemeClr val="tx1"/>
                </a:solidFill>
                <a:latin typeface="Gill Sans Light"/>
                <a:cs typeface="Gill Sans Light"/>
              </a:rPr>
              <a:t>Adams Muziekcentrale</a:t>
            </a:r>
          </a:p>
          <a:p>
            <a:pPr marL="261938" lvl="2" indent="-180975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1400" noProof="1">
                <a:solidFill>
                  <a:schemeClr val="tx1"/>
                </a:solidFill>
                <a:latin typeface="Gill Sans Light"/>
                <a:cs typeface="Gill Sans Light"/>
              </a:rPr>
              <a:t>Bart van Meijl, voorzitter KNMO</a:t>
            </a:r>
          </a:p>
          <a:p>
            <a:pPr marL="261938" lvl="2" indent="-180975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1400" noProof="1">
                <a:solidFill>
                  <a:schemeClr val="tx1"/>
                </a:solidFill>
                <a:latin typeface="Gill Sans Light"/>
                <a:cs typeface="Gill Sans Light"/>
              </a:rPr>
              <a:t>Eric van Schagen, SEO Simac Techniek NV</a:t>
            </a:r>
          </a:p>
          <a:p>
            <a:pPr marL="261938" lvl="2" indent="-180975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1400" noProof="1">
                <a:solidFill>
                  <a:schemeClr val="tx1"/>
                </a:solidFill>
                <a:latin typeface="Gill Sans Light"/>
                <a:cs typeface="Gill Sans Light"/>
              </a:rPr>
              <a:t>Gé Reinders, zanger musicus schrijver</a:t>
            </a:r>
          </a:p>
          <a:p>
            <a:pPr marL="261938" lvl="2" indent="-180975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1400" noProof="1">
                <a:solidFill>
                  <a:schemeClr val="tx1"/>
                </a:solidFill>
                <a:latin typeface="Gill Sans Light"/>
                <a:cs typeface="Gill Sans Light"/>
              </a:rPr>
              <a:t>Noël Lebens, voorzitter Limburgse Bond van Muziekgezelschappen (LBM)</a:t>
            </a:r>
          </a:p>
          <a:p>
            <a:pPr marL="261938" lvl="2" indent="-180975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1400" noProof="1">
                <a:solidFill>
                  <a:schemeClr val="tx1"/>
                </a:solidFill>
                <a:latin typeface="Gill Sans Light"/>
                <a:cs typeface="Gill Sans Light"/>
              </a:rPr>
              <a:t>Michiel Dijkman, Meer muziek in de klas, voormalig voorzitter Zuid-Hollandse Bond van Muziekverenigingen</a:t>
            </a:r>
          </a:p>
          <a:p>
            <a:pPr marL="261938" lvl="2" indent="-180975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1400" noProof="1">
                <a:solidFill>
                  <a:schemeClr val="tx1"/>
                </a:solidFill>
                <a:latin typeface="Gill Sans Light"/>
                <a:cs typeface="Gill Sans Light"/>
              </a:rPr>
              <a:t>Ruud van Eeten, Directeur van Huis voor de Kunsten Limburg</a:t>
            </a:r>
          </a:p>
          <a:p>
            <a:pPr marL="261938" lvl="2" indent="-180975" algn="l">
              <a:spcAft>
                <a:spcPts val="956"/>
              </a:spcAft>
              <a:buFont typeface="Arial" panose="020B0604020202020204" pitchFamily="34" charset="0"/>
              <a:buChar char="•"/>
            </a:pPr>
            <a:r>
              <a:rPr lang="nl-NL" sz="1400" noProof="1">
                <a:solidFill>
                  <a:schemeClr val="tx1"/>
                </a:solidFill>
                <a:latin typeface="Gill Sans Light"/>
                <a:cs typeface="Gill Sans Light"/>
              </a:rPr>
              <a:t>Sef Thissen, Bariton in Opera-Operette-genre</a:t>
            </a:r>
          </a:p>
          <a:p>
            <a:pPr marL="804863" lvl="4" indent="-354013" algn="l">
              <a:spcAft>
                <a:spcPts val="956"/>
              </a:spcAft>
              <a:buFont typeface="Arial" panose="020B0604020202020204" pitchFamily="34" charset="0"/>
              <a:buChar char="•"/>
            </a:pPr>
            <a:endParaRPr lang="nl-NL" sz="2000" noProof="1">
              <a:solidFill>
                <a:schemeClr val="tx1"/>
              </a:solidFill>
              <a:latin typeface="Gill Sans Light"/>
              <a:cs typeface="Gill Sans Ligh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256751" y="780346"/>
            <a:ext cx="11054080" cy="2090703"/>
          </a:xfrm>
          <a:prstGeom prst="rect">
            <a:avLst/>
          </a:prstGeom>
        </p:spPr>
        <p:txBody>
          <a:bodyPr vert="horz" lIns="145646" tIns="72823" rIns="145646" bIns="72823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750" y="380110"/>
            <a:ext cx="1772713" cy="730108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366" y="2083341"/>
            <a:ext cx="2880955" cy="6790823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2132" y="2048674"/>
            <a:ext cx="2230245" cy="6621040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5975" y="5478752"/>
            <a:ext cx="4294183" cy="4045645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35636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367" y="780346"/>
            <a:ext cx="8729879" cy="981396"/>
          </a:xfrm>
        </p:spPr>
        <p:txBody>
          <a:bodyPr lIns="0" tIns="0" rIns="0" bIns="0" anchor="b" anchorCtr="0">
            <a:noAutofit/>
          </a:bodyPr>
          <a:lstStyle/>
          <a:p>
            <a:pPr algn="l"/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De </a:t>
            </a:r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ouverture</a:t>
            </a:r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 (pilot)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7367" y="2300394"/>
            <a:ext cx="11272084" cy="4955739"/>
          </a:xfrm>
        </p:spPr>
        <p:txBody>
          <a:bodyPr wrap="square" lIns="0" tIns="0" rIns="0" bIns="0">
            <a:noAutofit/>
          </a:bodyPr>
          <a:lstStyle/>
          <a:p>
            <a:pPr algn="l">
              <a:spcAft>
                <a:spcPts val="956"/>
              </a:spcAft>
            </a:pPr>
            <a:r>
              <a:rPr lang="nl-NL" sz="2400" u="sng" noProof="1">
                <a:solidFill>
                  <a:schemeClr val="tx1"/>
                </a:solidFill>
                <a:latin typeface="Gill Sans Light"/>
                <a:cs typeface="Gill Sans Light"/>
              </a:rPr>
              <a:t>Hoe van start gegaan?</a:t>
            </a: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Organiseren van een eigen Muziekloterij</a:t>
            </a: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Pilottrekking 15 maart 2019 </a:t>
            </a:r>
          </a:p>
          <a:p>
            <a:pPr lvl="3" indent="0" algn="l">
              <a:spcAft>
                <a:spcPts val="956"/>
              </a:spcAft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	</a:t>
            </a:r>
            <a:endParaRPr lang="nl-NL" sz="1200" u="sng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algn="l">
              <a:spcAft>
                <a:spcPts val="956"/>
              </a:spcAft>
            </a:pPr>
            <a:r>
              <a:rPr lang="nl-NL" sz="2400" u="sng" noProof="1">
                <a:solidFill>
                  <a:schemeClr val="tx1"/>
                </a:solidFill>
                <a:latin typeface="Gill Sans Light"/>
                <a:cs typeface="Gill Sans Light"/>
              </a:rPr>
              <a:t>Ervaringen &amp; Leerpunten:</a:t>
            </a: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Eenmalige loterijvergunning</a:t>
            </a: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300% groei van 6 naar 18 muziekverenigingen</a:t>
            </a: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± 1.500 loten verkocht (= 500 duurzaam)</a:t>
            </a: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Administratieve proces digitaliseren i.s.m. platform LOTNL</a:t>
            </a: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Organisch laten groei in tweede en derde akte</a:t>
            </a: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256751" y="780346"/>
            <a:ext cx="11054080" cy="2090703"/>
          </a:xfrm>
          <a:prstGeom prst="rect">
            <a:avLst/>
          </a:prstGeom>
        </p:spPr>
        <p:txBody>
          <a:bodyPr vert="horz" lIns="145646" tIns="72823" rIns="145646" bIns="72823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组合 1"/>
          <p:cNvGrpSpPr/>
          <p:nvPr/>
        </p:nvGrpSpPr>
        <p:grpSpPr>
          <a:xfrm>
            <a:off x="8399347" y="570398"/>
            <a:ext cx="4014787" cy="4967298"/>
            <a:chOff x="2366961" y="1573213"/>
            <a:chExt cx="4014787" cy="4967298"/>
          </a:xfrm>
        </p:grpSpPr>
        <p:sp>
          <p:nvSpPr>
            <p:cNvPr id="11" name="Freeform 73"/>
            <p:cNvSpPr>
              <a:spLocks/>
            </p:cNvSpPr>
            <p:nvPr/>
          </p:nvSpPr>
          <p:spPr bwMode="auto">
            <a:xfrm>
              <a:off x="3173411" y="4483101"/>
              <a:ext cx="2035175" cy="1052513"/>
            </a:xfrm>
            <a:custGeom>
              <a:avLst/>
              <a:gdLst>
                <a:gd name="T0" fmla="*/ 1525198471 w 4043"/>
                <a:gd name="T1" fmla="*/ 1025485535 h 2092"/>
                <a:gd name="T2" fmla="*/ 1468746962 w 4043"/>
                <a:gd name="T3" fmla="*/ 908071080 h 2092"/>
                <a:gd name="T4" fmla="*/ 1321066578 w 4043"/>
                <a:gd name="T5" fmla="*/ 947881554 h 2092"/>
                <a:gd name="T6" fmla="*/ 1188505863 w 4043"/>
                <a:gd name="T7" fmla="*/ 963503040 h 2092"/>
                <a:gd name="T8" fmla="*/ 1108869232 w 4043"/>
                <a:gd name="T9" fmla="*/ 880355418 h 2092"/>
                <a:gd name="T10" fmla="*/ 1070562851 w 4043"/>
                <a:gd name="T11" fmla="*/ 784106089 h 2092"/>
                <a:gd name="T12" fmla="*/ 1030744535 w 4043"/>
                <a:gd name="T13" fmla="*/ 686848595 h 2092"/>
                <a:gd name="T14" fmla="*/ 978325277 w 4043"/>
                <a:gd name="T15" fmla="*/ 593622652 h 2092"/>
                <a:gd name="T16" fmla="*/ 960180150 w 4043"/>
                <a:gd name="T17" fmla="*/ 637464200 h 2092"/>
                <a:gd name="T18" fmla="*/ 827115880 w 4043"/>
                <a:gd name="T19" fmla="*/ 698438689 h 2092"/>
                <a:gd name="T20" fmla="*/ 688506789 w 4043"/>
                <a:gd name="T21" fmla="*/ 688864291 h 2092"/>
                <a:gd name="T22" fmla="*/ 771672117 w 4043"/>
                <a:gd name="T23" fmla="*/ 580520627 h 2092"/>
                <a:gd name="T24" fmla="*/ 688506789 w 4043"/>
                <a:gd name="T25" fmla="*/ 568426451 h 2092"/>
                <a:gd name="T26" fmla="*/ 592740996 w 4043"/>
                <a:gd name="T27" fmla="*/ 688864291 h 2092"/>
                <a:gd name="T28" fmla="*/ 445059977 w 4043"/>
                <a:gd name="T29" fmla="*/ 635952269 h 2092"/>
                <a:gd name="T30" fmla="*/ 377015590 w 4043"/>
                <a:gd name="T31" fmla="*/ 596142431 h 2092"/>
                <a:gd name="T32" fmla="*/ 306451125 w 4043"/>
                <a:gd name="T33" fmla="*/ 682817203 h 2092"/>
                <a:gd name="T34" fmla="*/ 253527994 w 4043"/>
                <a:gd name="T35" fmla="*/ 861206623 h 2092"/>
                <a:gd name="T36" fmla="*/ 234878677 w 4043"/>
                <a:gd name="T37" fmla="*/ 750846787 h 2092"/>
                <a:gd name="T38" fmla="*/ 159273938 w 4043"/>
                <a:gd name="T39" fmla="*/ 647542680 h 2092"/>
                <a:gd name="T40" fmla="*/ 230342553 w 4043"/>
                <a:gd name="T41" fmla="*/ 635448504 h 2092"/>
                <a:gd name="T42" fmla="*/ 239415117 w 4043"/>
                <a:gd name="T43" fmla="*/ 543230250 h 2092"/>
                <a:gd name="T44" fmla="*/ 138104623 w 4043"/>
                <a:gd name="T45" fmla="*/ 510979113 h 2092"/>
                <a:gd name="T46" fmla="*/ 41330579 w 4043"/>
                <a:gd name="T47" fmla="*/ 460082946 h 2092"/>
                <a:gd name="T48" fmla="*/ 22681578 w 4043"/>
                <a:gd name="T49" fmla="*/ 381974564 h 2092"/>
                <a:gd name="T50" fmla="*/ 129032059 w 4043"/>
                <a:gd name="T51" fmla="*/ 363329534 h 2092"/>
                <a:gd name="T52" fmla="*/ 248487681 w 4043"/>
                <a:gd name="T53" fmla="*/ 322007685 h 2092"/>
                <a:gd name="T54" fmla="*/ 340725334 w 4043"/>
                <a:gd name="T55" fmla="*/ 289756548 h 2092"/>
                <a:gd name="T56" fmla="*/ 497983107 w 4043"/>
                <a:gd name="T57" fmla="*/ 225758039 h 2092"/>
                <a:gd name="T58" fmla="*/ 571067808 w 4043"/>
                <a:gd name="T59" fmla="*/ 165791200 h 2092"/>
                <a:gd name="T60" fmla="*/ 678930353 w 4043"/>
                <a:gd name="T61" fmla="*/ 95745603 h 2092"/>
                <a:gd name="T62" fmla="*/ 776208557 w 4043"/>
                <a:gd name="T63" fmla="*/ 60470902 h 2092"/>
                <a:gd name="T64" fmla="*/ 959675960 w 4043"/>
                <a:gd name="T65" fmla="*/ 45353181 h 2092"/>
                <a:gd name="T66" fmla="*/ 1052921913 w 4043"/>
                <a:gd name="T67" fmla="*/ 79116249 h 2092"/>
                <a:gd name="T68" fmla="*/ 1071067041 w 4043"/>
                <a:gd name="T69" fmla="*/ 161759808 h 2092"/>
                <a:gd name="T70" fmla="*/ 1308465636 w 4043"/>
                <a:gd name="T71" fmla="*/ 118422343 h 2092"/>
                <a:gd name="T72" fmla="*/ 1404230953 w 4043"/>
                <a:gd name="T73" fmla="*/ 35274691 h 2092"/>
                <a:gd name="T74" fmla="*/ 1503021727 w 4043"/>
                <a:gd name="T75" fmla="*/ 27715990 h 2092"/>
                <a:gd name="T76" fmla="*/ 1705138447 w 4043"/>
                <a:gd name="T77" fmla="*/ 132532215 h 2092"/>
                <a:gd name="T78" fmla="*/ 1831649516 w 4043"/>
                <a:gd name="T79" fmla="*/ 109351710 h 2092"/>
                <a:gd name="T80" fmla="*/ 2030742365 w 4043"/>
                <a:gd name="T81" fmla="*/ 410698392 h 2092"/>
                <a:gd name="T82" fmla="*/ 1974795047 w 4043"/>
                <a:gd name="T83" fmla="*/ 452020161 h 2092"/>
                <a:gd name="T84" fmla="*/ 1816024704 w 4043"/>
                <a:gd name="T85" fmla="*/ 465122186 h 2092"/>
                <a:gd name="T86" fmla="*/ 1918343539 w 4043"/>
                <a:gd name="T87" fmla="*/ 784106089 h 2092"/>
                <a:gd name="T88" fmla="*/ 1599291552 w 4043"/>
                <a:gd name="T89" fmla="*/ 945865858 h 2092"/>
                <a:gd name="T90" fmla="*/ 1561488726 w 4043"/>
                <a:gd name="T91" fmla="*/ 1054209363 h 209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043"/>
                <a:gd name="T139" fmla="*/ 0 h 2092"/>
                <a:gd name="T140" fmla="*/ 4043 w 4043"/>
                <a:gd name="T141" fmla="*/ 2092 h 209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043" h="2092">
                  <a:moveTo>
                    <a:pt x="3098" y="2092"/>
                  </a:moveTo>
                  <a:lnTo>
                    <a:pt x="3026" y="2035"/>
                  </a:lnTo>
                  <a:lnTo>
                    <a:pt x="2996" y="1888"/>
                  </a:lnTo>
                  <a:lnTo>
                    <a:pt x="2914" y="1802"/>
                  </a:lnTo>
                  <a:lnTo>
                    <a:pt x="2743" y="1912"/>
                  </a:lnTo>
                  <a:lnTo>
                    <a:pt x="2621" y="1881"/>
                  </a:lnTo>
                  <a:lnTo>
                    <a:pt x="2560" y="1917"/>
                  </a:lnTo>
                  <a:lnTo>
                    <a:pt x="2358" y="1912"/>
                  </a:lnTo>
                  <a:lnTo>
                    <a:pt x="2320" y="1723"/>
                  </a:lnTo>
                  <a:lnTo>
                    <a:pt x="2200" y="1747"/>
                  </a:lnTo>
                  <a:lnTo>
                    <a:pt x="2125" y="1690"/>
                  </a:lnTo>
                  <a:lnTo>
                    <a:pt x="2124" y="1556"/>
                  </a:lnTo>
                  <a:lnTo>
                    <a:pt x="2009" y="1490"/>
                  </a:lnTo>
                  <a:lnTo>
                    <a:pt x="2045" y="1363"/>
                  </a:lnTo>
                  <a:lnTo>
                    <a:pt x="2034" y="1264"/>
                  </a:lnTo>
                  <a:lnTo>
                    <a:pt x="1941" y="1178"/>
                  </a:lnTo>
                  <a:lnTo>
                    <a:pt x="1875" y="1220"/>
                  </a:lnTo>
                  <a:lnTo>
                    <a:pt x="1905" y="1265"/>
                  </a:lnTo>
                  <a:lnTo>
                    <a:pt x="1721" y="1476"/>
                  </a:lnTo>
                  <a:lnTo>
                    <a:pt x="1641" y="1386"/>
                  </a:lnTo>
                  <a:lnTo>
                    <a:pt x="1422" y="1435"/>
                  </a:lnTo>
                  <a:lnTo>
                    <a:pt x="1366" y="1367"/>
                  </a:lnTo>
                  <a:lnTo>
                    <a:pt x="1484" y="1330"/>
                  </a:lnTo>
                  <a:lnTo>
                    <a:pt x="1531" y="1152"/>
                  </a:lnTo>
                  <a:lnTo>
                    <a:pt x="1444" y="1115"/>
                  </a:lnTo>
                  <a:lnTo>
                    <a:pt x="1366" y="1128"/>
                  </a:lnTo>
                  <a:lnTo>
                    <a:pt x="1170" y="1306"/>
                  </a:lnTo>
                  <a:lnTo>
                    <a:pt x="1176" y="1367"/>
                  </a:lnTo>
                  <a:lnTo>
                    <a:pt x="900" y="1349"/>
                  </a:lnTo>
                  <a:lnTo>
                    <a:pt x="883" y="1262"/>
                  </a:lnTo>
                  <a:lnTo>
                    <a:pt x="914" y="1165"/>
                  </a:lnTo>
                  <a:lnTo>
                    <a:pt x="748" y="1183"/>
                  </a:lnTo>
                  <a:lnTo>
                    <a:pt x="613" y="1232"/>
                  </a:lnTo>
                  <a:lnTo>
                    <a:pt x="608" y="1355"/>
                  </a:lnTo>
                  <a:lnTo>
                    <a:pt x="668" y="1558"/>
                  </a:lnTo>
                  <a:lnTo>
                    <a:pt x="503" y="1709"/>
                  </a:lnTo>
                  <a:lnTo>
                    <a:pt x="466" y="1617"/>
                  </a:lnTo>
                  <a:lnTo>
                    <a:pt x="466" y="1490"/>
                  </a:lnTo>
                  <a:lnTo>
                    <a:pt x="338" y="1416"/>
                  </a:lnTo>
                  <a:lnTo>
                    <a:pt x="316" y="1285"/>
                  </a:lnTo>
                  <a:lnTo>
                    <a:pt x="375" y="1279"/>
                  </a:lnTo>
                  <a:lnTo>
                    <a:pt x="457" y="1261"/>
                  </a:lnTo>
                  <a:lnTo>
                    <a:pt x="521" y="1197"/>
                  </a:lnTo>
                  <a:lnTo>
                    <a:pt x="475" y="1078"/>
                  </a:lnTo>
                  <a:lnTo>
                    <a:pt x="393" y="1032"/>
                  </a:lnTo>
                  <a:lnTo>
                    <a:pt x="274" y="1014"/>
                  </a:lnTo>
                  <a:lnTo>
                    <a:pt x="164" y="986"/>
                  </a:lnTo>
                  <a:lnTo>
                    <a:pt x="82" y="913"/>
                  </a:lnTo>
                  <a:lnTo>
                    <a:pt x="0" y="831"/>
                  </a:lnTo>
                  <a:lnTo>
                    <a:pt x="45" y="758"/>
                  </a:lnTo>
                  <a:lnTo>
                    <a:pt x="137" y="712"/>
                  </a:lnTo>
                  <a:lnTo>
                    <a:pt x="256" y="721"/>
                  </a:lnTo>
                  <a:lnTo>
                    <a:pt x="388" y="633"/>
                  </a:lnTo>
                  <a:lnTo>
                    <a:pt x="493" y="639"/>
                  </a:lnTo>
                  <a:lnTo>
                    <a:pt x="585" y="593"/>
                  </a:lnTo>
                  <a:lnTo>
                    <a:pt x="676" y="575"/>
                  </a:lnTo>
                  <a:lnTo>
                    <a:pt x="777" y="447"/>
                  </a:lnTo>
                  <a:lnTo>
                    <a:pt x="988" y="448"/>
                  </a:lnTo>
                  <a:lnTo>
                    <a:pt x="1070" y="412"/>
                  </a:lnTo>
                  <a:lnTo>
                    <a:pt x="1133" y="329"/>
                  </a:lnTo>
                  <a:lnTo>
                    <a:pt x="1253" y="292"/>
                  </a:lnTo>
                  <a:lnTo>
                    <a:pt x="1347" y="190"/>
                  </a:lnTo>
                  <a:lnTo>
                    <a:pt x="1398" y="135"/>
                  </a:lnTo>
                  <a:lnTo>
                    <a:pt x="1540" y="120"/>
                  </a:lnTo>
                  <a:lnTo>
                    <a:pt x="1686" y="26"/>
                  </a:lnTo>
                  <a:lnTo>
                    <a:pt x="1904" y="90"/>
                  </a:lnTo>
                  <a:lnTo>
                    <a:pt x="2015" y="162"/>
                  </a:lnTo>
                  <a:lnTo>
                    <a:pt x="2089" y="157"/>
                  </a:lnTo>
                  <a:lnTo>
                    <a:pt x="2146" y="238"/>
                  </a:lnTo>
                  <a:lnTo>
                    <a:pt x="2125" y="321"/>
                  </a:lnTo>
                  <a:lnTo>
                    <a:pt x="2492" y="321"/>
                  </a:lnTo>
                  <a:lnTo>
                    <a:pt x="2596" y="235"/>
                  </a:lnTo>
                  <a:lnTo>
                    <a:pt x="2615" y="101"/>
                  </a:lnTo>
                  <a:lnTo>
                    <a:pt x="2786" y="70"/>
                  </a:lnTo>
                  <a:lnTo>
                    <a:pt x="2844" y="0"/>
                  </a:lnTo>
                  <a:lnTo>
                    <a:pt x="2982" y="55"/>
                  </a:lnTo>
                  <a:lnTo>
                    <a:pt x="3138" y="24"/>
                  </a:lnTo>
                  <a:lnTo>
                    <a:pt x="3383" y="263"/>
                  </a:lnTo>
                  <a:lnTo>
                    <a:pt x="3530" y="290"/>
                  </a:lnTo>
                  <a:lnTo>
                    <a:pt x="3634" y="217"/>
                  </a:lnTo>
                  <a:lnTo>
                    <a:pt x="3944" y="652"/>
                  </a:lnTo>
                  <a:lnTo>
                    <a:pt x="4029" y="815"/>
                  </a:lnTo>
                  <a:lnTo>
                    <a:pt x="4043" y="941"/>
                  </a:lnTo>
                  <a:lnTo>
                    <a:pt x="3918" y="897"/>
                  </a:lnTo>
                  <a:lnTo>
                    <a:pt x="3832" y="951"/>
                  </a:lnTo>
                  <a:lnTo>
                    <a:pt x="3603" y="923"/>
                  </a:lnTo>
                  <a:lnTo>
                    <a:pt x="3643" y="1189"/>
                  </a:lnTo>
                  <a:lnTo>
                    <a:pt x="3806" y="1556"/>
                  </a:lnTo>
                  <a:lnTo>
                    <a:pt x="3239" y="1771"/>
                  </a:lnTo>
                  <a:lnTo>
                    <a:pt x="3173" y="1877"/>
                  </a:lnTo>
                  <a:lnTo>
                    <a:pt x="3119" y="2035"/>
                  </a:lnTo>
                  <a:lnTo>
                    <a:pt x="3098" y="209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2" name="Freeform 74"/>
            <p:cNvSpPr>
              <a:spLocks/>
            </p:cNvSpPr>
            <p:nvPr/>
          </p:nvSpPr>
          <p:spPr bwMode="auto">
            <a:xfrm>
              <a:off x="4114798" y="3378201"/>
              <a:ext cx="1914525" cy="1270000"/>
            </a:xfrm>
            <a:custGeom>
              <a:avLst/>
              <a:gdLst>
                <a:gd name="T0" fmla="*/ 789816925 w 3804"/>
                <a:gd name="T1" fmla="*/ 248434793 h 2522"/>
                <a:gd name="T2" fmla="*/ 623990686 w 3804"/>
                <a:gd name="T3" fmla="*/ 396084459 h 2522"/>
                <a:gd name="T4" fmla="*/ 421370176 w 3804"/>
                <a:gd name="T5" fmla="*/ 382982434 h 2522"/>
                <a:gd name="T6" fmla="*/ 440523358 w 3804"/>
                <a:gd name="T7" fmla="*/ 500396896 h 2522"/>
                <a:gd name="T8" fmla="*/ 514616092 w 3804"/>
                <a:gd name="T9" fmla="*/ 564899174 h 2522"/>
                <a:gd name="T10" fmla="*/ 574595636 w 3804"/>
                <a:gd name="T11" fmla="*/ 674754457 h 2522"/>
                <a:gd name="T12" fmla="*/ 638103557 w 3804"/>
                <a:gd name="T13" fmla="*/ 882371164 h 2522"/>
                <a:gd name="T14" fmla="*/ 499495158 w 3804"/>
                <a:gd name="T15" fmla="*/ 863725816 h 2522"/>
                <a:gd name="T16" fmla="*/ 349293884 w 3804"/>
                <a:gd name="T17" fmla="*/ 905047905 h 2522"/>
                <a:gd name="T18" fmla="*/ 172378723 w 3804"/>
                <a:gd name="T19" fmla="*/ 902024043 h 2522"/>
                <a:gd name="T20" fmla="*/ 0 w 3804"/>
                <a:gd name="T21" fmla="*/ 1085452396 h 2522"/>
                <a:gd name="T22" fmla="*/ 74092753 w 3804"/>
                <a:gd name="T23" fmla="*/ 1187245371 h 2522"/>
                <a:gd name="T24" fmla="*/ 140624881 w 3804"/>
                <a:gd name="T25" fmla="*/ 1226551129 h 2522"/>
                <a:gd name="T26" fmla="*/ 315523561 w 3804"/>
                <a:gd name="T27" fmla="*/ 1266361605 h 2522"/>
                <a:gd name="T28" fmla="*/ 376007375 w 3804"/>
                <a:gd name="T29" fmla="*/ 1156505846 h 2522"/>
                <a:gd name="T30" fmla="*/ 490926470 w 3804"/>
                <a:gd name="T31" fmla="*/ 1105609358 h 2522"/>
                <a:gd name="T32" fmla="*/ 639111620 w 3804"/>
                <a:gd name="T33" fmla="*/ 1117703535 h 2522"/>
                <a:gd name="T34" fmla="*/ 836691978 w 3804"/>
                <a:gd name="T35" fmla="*/ 1251747649 h 2522"/>
                <a:gd name="T36" fmla="*/ 909272459 w 3804"/>
                <a:gd name="T37" fmla="*/ 1193292460 h 2522"/>
                <a:gd name="T38" fmla="*/ 1057457291 w 3804"/>
                <a:gd name="T39" fmla="*/ 1208913946 h 2522"/>
                <a:gd name="T40" fmla="*/ 1055441167 w 3804"/>
                <a:gd name="T41" fmla="*/ 1096034960 h 2522"/>
                <a:gd name="T42" fmla="*/ 1184473133 w 3804"/>
                <a:gd name="T43" fmla="*/ 1082429169 h 2522"/>
                <a:gd name="T44" fmla="*/ 1158263515 w 3804"/>
                <a:gd name="T45" fmla="*/ 993738537 h 2522"/>
                <a:gd name="T46" fmla="*/ 1285279358 w 3804"/>
                <a:gd name="T47" fmla="*/ 1026997207 h 2522"/>
                <a:gd name="T48" fmla="*/ 1452114452 w 3804"/>
                <a:gd name="T49" fmla="*/ 1023973980 h 2522"/>
                <a:gd name="T50" fmla="*/ 1754028935 w 3804"/>
                <a:gd name="T51" fmla="*/ 949897304 h 2522"/>
                <a:gd name="T52" fmla="*/ 1861891277 w 3804"/>
                <a:gd name="T53" fmla="*/ 919157778 h 2522"/>
                <a:gd name="T54" fmla="*/ 1858867408 w 3804"/>
                <a:gd name="T55" fmla="*/ 777554963 h 2522"/>
                <a:gd name="T56" fmla="*/ 1762093433 w 3804"/>
                <a:gd name="T57" fmla="*/ 699446894 h 2522"/>
                <a:gd name="T58" fmla="*/ 1729331251 w 3804"/>
                <a:gd name="T59" fmla="*/ 608236642 h 2522"/>
                <a:gd name="T60" fmla="*/ 1627516647 w 3804"/>
                <a:gd name="T61" fmla="*/ 515514617 h 2522"/>
                <a:gd name="T62" fmla="*/ 1513605296 w 3804"/>
                <a:gd name="T63" fmla="*/ 441941706 h 2522"/>
                <a:gd name="T64" fmla="*/ 1337698912 w 3804"/>
                <a:gd name="T65" fmla="*/ 444965251 h 2522"/>
                <a:gd name="T66" fmla="*/ 1208163072 w 3804"/>
                <a:gd name="T67" fmla="*/ 430855377 h 2522"/>
                <a:gd name="T68" fmla="*/ 1092739787 w 3804"/>
                <a:gd name="T69" fmla="*/ 297819350 h 2522"/>
                <a:gd name="T70" fmla="*/ 1182961199 w 3804"/>
                <a:gd name="T71" fmla="*/ 154200798 h 2522"/>
                <a:gd name="T72" fmla="*/ 1034272177 w 3804"/>
                <a:gd name="T73" fmla="*/ 41321782 h 2522"/>
                <a:gd name="T74" fmla="*/ 928425324 w 3804"/>
                <a:gd name="T75" fmla="*/ 129004596 h 252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804"/>
                <a:gd name="T115" fmla="*/ 0 h 2522"/>
                <a:gd name="T116" fmla="*/ 3804 w 3804"/>
                <a:gd name="T117" fmla="*/ 2522 h 252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804" h="2522">
                  <a:moveTo>
                    <a:pt x="1705" y="347"/>
                  </a:moveTo>
                  <a:lnTo>
                    <a:pt x="1567" y="493"/>
                  </a:lnTo>
                  <a:lnTo>
                    <a:pt x="1375" y="722"/>
                  </a:lnTo>
                  <a:lnTo>
                    <a:pt x="1238" y="786"/>
                  </a:lnTo>
                  <a:lnTo>
                    <a:pt x="1101" y="731"/>
                  </a:lnTo>
                  <a:lnTo>
                    <a:pt x="836" y="760"/>
                  </a:lnTo>
                  <a:lnTo>
                    <a:pt x="789" y="889"/>
                  </a:lnTo>
                  <a:lnTo>
                    <a:pt x="874" y="993"/>
                  </a:lnTo>
                  <a:lnTo>
                    <a:pt x="880" y="1174"/>
                  </a:lnTo>
                  <a:lnTo>
                    <a:pt x="1021" y="1121"/>
                  </a:lnTo>
                  <a:lnTo>
                    <a:pt x="972" y="1463"/>
                  </a:lnTo>
                  <a:lnTo>
                    <a:pt x="1140" y="1339"/>
                  </a:lnTo>
                  <a:lnTo>
                    <a:pt x="1177" y="1623"/>
                  </a:lnTo>
                  <a:lnTo>
                    <a:pt x="1266" y="1751"/>
                  </a:lnTo>
                  <a:lnTo>
                    <a:pt x="1247" y="1844"/>
                  </a:lnTo>
                  <a:lnTo>
                    <a:pt x="991" y="1714"/>
                  </a:lnTo>
                  <a:lnTo>
                    <a:pt x="820" y="1718"/>
                  </a:lnTo>
                  <a:lnTo>
                    <a:pt x="693" y="1796"/>
                  </a:lnTo>
                  <a:lnTo>
                    <a:pt x="504" y="1723"/>
                  </a:lnTo>
                  <a:lnTo>
                    <a:pt x="342" y="1790"/>
                  </a:lnTo>
                  <a:lnTo>
                    <a:pt x="210" y="2100"/>
                  </a:lnTo>
                  <a:lnTo>
                    <a:pt x="0" y="2154"/>
                  </a:lnTo>
                  <a:lnTo>
                    <a:pt x="37" y="2282"/>
                  </a:lnTo>
                  <a:lnTo>
                    <a:pt x="147" y="2356"/>
                  </a:lnTo>
                  <a:lnTo>
                    <a:pt x="220" y="2350"/>
                  </a:lnTo>
                  <a:lnTo>
                    <a:pt x="279" y="2434"/>
                  </a:lnTo>
                  <a:lnTo>
                    <a:pt x="257" y="2515"/>
                  </a:lnTo>
                  <a:lnTo>
                    <a:pt x="626" y="2513"/>
                  </a:lnTo>
                  <a:lnTo>
                    <a:pt x="728" y="2429"/>
                  </a:lnTo>
                  <a:lnTo>
                    <a:pt x="746" y="2295"/>
                  </a:lnTo>
                  <a:lnTo>
                    <a:pt x="917" y="2263"/>
                  </a:lnTo>
                  <a:lnTo>
                    <a:pt x="974" y="2194"/>
                  </a:lnTo>
                  <a:lnTo>
                    <a:pt x="1117" y="2249"/>
                  </a:lnTo>
                  <a:lnTo>
                    <a:pt x="1268" y="2218"/>
                  </a:lnTo>
                  <a:lnTo>
                    <a:pt x="1513" y="2456"/>
                  </a:lnTo>
                  <a:lnTo>
                    <a:pt x="1660" y="2484"/>
                  </a:lnTo>
                  <a:lnTo>
                    <a:pt x="1764" y="2410"/>
                  </a:lnTo>
                  <a:lnTo>
                    <a:pt x="1804" y="2368"/>
                  </a:lnTo>
                  <a:lnTo>
                    <a:pt x="1946" y="2522"/>
                  </a:lnTo>
                  <a:lnTo>
                    <a:pt x="2098" y="2399"/>
                  </a:lnTo>
                  <a:lnTo>
                    <a:pt x="1988" y="2203"/>
                  </a:lnTo>
                  <a:lnTo>
                    <a:pt x="2094" y="2175"/>
                  </a:lnTo>
                  <a:lnTo>
                    <a:pt x="2205" y="2093"/>
                  </a:lnTo>
                  <a:lnTo>
                    <a:pt x="2350" y="2148"/>
                  </a:lnTo>
                  <a:lnTo>
                    <a:pt x="2430" y="2147"/>
                  </a:lnTo>
                  <a:lnTo>
                    <a:pt x="2298" y="1972"/>
                  </a:lnTo>
                  <a:lnTo>
                    <a:pt x="2423" y="1971"/>
                  </a:lnTo>
                  <a:lnTo>
                    <a:pt x="2550" y="2038"/>
                  </a:lnTo>
                  <a:lnTo>
                    <a:pt x="2905" y="2197"/>
                  </a:lnTo>
                  <a:lnTo>
                    <a:pt x="2881" y="2032"/>
                  </a:lnTo>
                  <a:lnTo>
                    <a:pt x="3064" y="2093"/>
                  </a:lnTo>
                  <a:lnTo>
                    <a:pt x="3480" y="1885"/>
                  </a:lnTo>
                  <a:lnTo>
                    <a:pt x="3602" y="1977"/>
                  </a:lnTo>
                  <a:lnTo>
                    <a:pt x="3694" y="1824"/>
                  </a:lnTo>
                  <a:lnTo>
                    <a:pt x="3804" y="1702"/>
                  </a:lnTo>
                  <a:lnTo>
                    <a:pt x="3688" y="1543"/>
                  </a:lnTo>
                  <a:lnTo>
                    <a:pt x="3504" y="1479"/>
                  </a:lnTo>
                  <a:lnTo>
                    <a:pt x="3496" y="1388"/>
                  </a:lnTo>
                  <a:lnTo>
                    <a:pt x="3627" y="1268"/>
                  </a:lnTo>
                  <a:lnTo>
                    <a:pt x="3431" y="1207"/>
                  </a:lnTo>
                  <a:lnTo>
                    <a:pt x="3449" y="1054"/>
                  </a:lnTo>
                  <a:lnTo>
                    <a:pt x="3229" y="1023"/>
                  </a:lnTo>
                  <a:lnTo>
                    <a:pt x="3034" y="1023"/>
                  </a:lnTo>
                  <a:lnTo>
                    <a:pt x="3003" y="877"/>
                  </a:lnTo>
                  <a:lnTo>
                    <a:pt x="2832" y="797"/>
                  </a:lnTo>
                  <a:lnTo>
                    <a:pt x="2654" y="883"/>
                  </a:lnTo>
                  <a:lnTo>
                    <a:pt x="2502" y="872"/>
                  </a:lnTo>
                  <a:lnTo>
                    <a:pt x="2397" y="855"/>
                  </a:lnTo>
                  <a:lnTo>
                    <a:pt x="2233" y="635"/>
                  </a:lnTo>
                  <a:lnTo>
                    <a:pt x="2168" y="591"/>
                  </a:lnTo>
                  <a:lnTo>
                    <a:pt x="2223" y="386"/>
                  </a:lnTo>
                  <a:lnTo>
                    <a:pt x="2347" y="306"/>
                  </a:lnTo>
                  <a:lnTo>
                    <a:pt x="2070" y="0"/>
                  </a:lnTo>
                  <a:lnTo>
                    <a:pt x="2052" y="82"/>
                  </a:lnTo>
                  <a:lnTo>
                    <a:pt x="1970" y="164"/>
                  </a:lnTo>
                  <a:lnTo>
                    <a:pt x="1842" y="256"/>
                  </a:lnTo>
                  <a:lnTo>
                    <a:pt x="1705" y="3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Freeform 75"/>
            <p:cNvSpPr>
              <a:spLocks/>
            </p:cNvSpPr>
            <p:nvPr/>
          </p:nvSpPr>
          <p:spPr bwMode="auto">
            <a:xfrm>
              <a:off x="4924423" y="2782888"/>
              <a:ext cx="1341437" cy="1235075"/>
            </a:xfrm>
            <a:custGeom>
              <a:avLst/>
              <a:gdLst>
                <a:gd name="T0" fmla="*/ 1017135291 w 2667"/>
                <a:gd name="T1" fmla="*/ 1236125274 h 2453"/>
                <a:gd name="T2" fmla="*/ 919353524 w 2667"/>
                <a:gd name="T3" fmla="*/ 1205386390 h 2453"/>
                <a:gd name="T4" fmla="*/ 928425771 w 2667"/>
                <a:gd name="T5" fmla="*/ 1128285868 h 2453"/>
                <a:gd name="T6" fmla="*/ 819051441 w 2667"/>
                <a:gd name="T7" fmla="*/ 1112664384 h 2453"/>
                <a:gd name="T8" fmla="*/ 719252914 w 2667"/>
                <a:gd name="T9" fmla="*/ 1112160302 h 2453"/>
                <a:gd name="T10" fmla="*/ 703628100 w 2667"/>
                <a:gd name="T11" fmla="*/ 1039091171 h 2453"/>
                <a:gd name="T12" fmla="*/ 616430675 w 2667"/>
                <a:gd name="T13" fmla="*/ 998273173 h 2453"/>
                <a:gd name="T14" fmla="*/ 529233090 w 2667"/>
                <a:gd name="T15" fmla="*/ 1042115032 h 2453"/>
                <a:gd name="T16" fmla="*/ 461189015 w 2667"/>
                <a:gd name="T17" fmla="*/ 1037075475 h 2453"/>
                <a:gd name="T18" fmla="*/ 398184936 w 2667"/>
                <a:gd name="T19" fmla="*/ 1028005162 h 2453"/>
                <a:gd name="T20" fmla="*/ 315019840 w 2667"/>
                <a:gd name="T21" fmla="*/ 917141894 h 2453"/>
                <a:gd name="T22" fmla="*/ 282761833 w 2667"/>
                <a:gd name="T23" fmla="*/ 893961075 h 2453"/>
                <a:gd name="T24" fmla="*/ 310483399 w 2667"/>
                <a:gd name="T25" fmla="*/ 790656508 h 2453"/>
                <a:gd name="T26" fmla="*/ 373487558 w 2667"/>
                <a:gd name="T27" fmla="*/ 750846675 h 2453"/>
                <a:gd name="T28" fmla="*/ 237399010 w 2667"/>
                <a:gd name="T29" fmla="*/ 601181264 h 2453"/>
                <a:gd name="T30" fmla="*/ 246975447 w 2667"/>
                <a:gd name="T31" fmla="*/ 522569129 h 2453"/>
                <a:gd name="T32" fmla="*/ 242439324 w 2667"/>
                <a:gd name="T33" fmla="*/ 458066864 h 2453"/>
                <a:gd name="T34" fmla="*/ 169858807 w 2667"/>
                <a:gd name="T35" fmla="*/ 385501817 h 2453"/>
                <a:gd name="T36" fmla="*/ 197580374 w 2667"/>
                <a:gd name="T37" fmla="*/ 365344859 h 2453"/>
                <a:gd name="T38" fmla="*/ 243951259 w 2667"/>
                <a:gd name="T39" fmla="*/ 351234988 h 2453"/>
                <a:gd name="T40" fmla="*/ 230342571 w 2667"/>
                <a:gd name="T41" fmla="*/ 325030864 h 2453"/>
                <a:gd name="T42" fmla="*/ 199092627 w 2667"/>
                <a:gd name="T43" fmla="*/ 320495707 h 2453"/>
                <a:gd name="T44" fmla="*/ 160786203 w 2667"/>
                <a:gd name="T45" fmla="*/ 291268119 h 2453"/>
                <a:gd name="T46" fmla="*/ 156249762 w 2667"/>
                <a:gd name="T47" fmla="*/ 228277467 h 2453"/>
                <a:gd name="T48" fmla="*/ 91733748 w 2667"/>
                <a:gd name="T49" fmla="*/ 129508334 h 2453"/>
                <a:gd name="T50" fmla="*/ 36290268 w 2667"/>
                <a:gd name="T51" fmla="*/ 112374920 h 2453"/>
                <a:gd name="T52" fmla="*/ 0 w 2667"/>
                <a:gd name="T53" fmla="*/ 73572916 h 2453"/>
                <a:gd name="T54" fmla="*/ 36290268 w 2667"/>
                <a:gd name="T55" fmla="*/ 43337479 h 2453"/>
                <a:gd name="T56" fmla="*/ 100806312 w 2667"/>
                <a:gd name="T57" fmla="*/ 61478741 h 2453"/>
                <a:gd name="T58" fmla="*/ 156249762 w 2667"/>
                <a:gd name="T59" fmla="*/ 15621488 h 2453"/>
                <a:gd name="T60" fmla="*/ 212701315 w 2667"/>
                <a:gd name="T61" fmla="*/ 38298230 h 2453"/>
                <a:gd name="T62" fmla="*/ 319555964 w 2667"/>
                <a:gd name="T63" fmla="*/ 4535158 h 2453"/>
                <a:gd name="T64" fmla="*/ 356350491 w 2667"/>
                <a:gd name="T65" fmla="*/ 0 h 2453"/>
                <a:gd name="T66" fmla="*/ 429939070 w 2667"/>
                <a:gd name="T67" fmla="*/ 87682806 h 2453"/>
                <a:gd name="T68" fmla="*/ 345765674 w 2667"/>
                <a:gd name="T69" fmla="*/ 168310676 h 2453"/>
                <a:gd name="T70" fmla="*/ 407761690 w 2667"/>
                <a:gd name="T71" fmla="*/ 278166096 h 2453"/>
                <a:gd name="T72" fmla="*/ 488910581 w 2667"/>
                <a:gd name="T73" fmla="*/ 288244575 h 2453"/>
                <a:gd name="T74" fmla="*/ 539313717 w 2667"/>
                <a:gd name="T75" fmla="*/ 278166096 h 2453"/>
                <a:gd name="T76" fmla="*/ 623990986 w 2667"/>
                <a:gd name="T77" fmla="*/ 390037291 h 2453"/>
                <a:gd name="T78" fmla="*/ 697075534 w 2667"/>
                <a:gd name="T79" fmla="*/ 356274228 h 2453"/>
                <a:gd name="T80" fmla="*/ 748487050 w 2667"/>
                <a:gd name="T81" fmla="*/ 383486121 h 2453"/>
                <a:gd name="T82" fmla="*/ 762095738 w 2667"/>
                <a:gd name="T83" fmla="*/ 311425076 h 2453"/>
                <a:gd name="T84" fmla="*/ 813003065 w 2667"/>
                <a:gd name="T85" fmla="*/ 291268119 h 2453"/>
                <a:gd name="T86" fmla="*/ 874494574 w 2667"/>
                <a:gd name="T87" fmla="*/ 286732644 h 2453"/>
                <a:gd name="T88" fmla="*/ 957659907 w 2667"/>
                <a:gd name="T89" fmla="*/ 352746919 h 2453"/>
                <a:gd name="T90" fmla="*/ 966732154 w 2667"/>
                <a:gd name="T91" fmla="*/ 411705862 h 2453"/>
                <a:gd name="T92" fmla="*/ 1022175922 w 2667"/>
                <a:gd name="T93" fmla="*/ 468649426 h 2453"/>
                <a:gd name="T94" fmla="*/ 933466402 w 2667"/>
                <a:gd name="T95" fmla="*/ 485278757 h 2453"/>
                <a:gd name="T96" fmla="*/ 948587025 w 2667"/>
                <a:gd name="T97" fmla="*/ 583040002 h 2453"/>
                <a:gd name="T98" fmla="*/ 1000502732 w 2667"/>
                <a:gd name="T99" fmla="*/ 616803065 h 2453"/>
                <a:gd name="T100" fmla="*/ 1196066901 w 2667"/>
                <a:gd name="T101" fmla="*/ 665683529 h 2453"/>
                <a:gd name="T102" fmla="*/ 1243949722 w 2667"/>
                <a:gd name="T103" fmla="*/ 611763826 h 2453"/>
                <a:gd name="T104" fmla="*/ 1274695793 w 2667"/>
                <a:gd name="T105" fmla="*/ 693399663 h 2453"/>
                <a:gd name="T106" fmla="*/ 1327115055 w 2667"/>
                <a:gd name="T107" fmla="*/ 735225192 h 2453"/>
                <a:gd name="T108" fmla="*/ 1344251487 w 2667"/>
                <a:gd name="T109" fmla="*/ 790656508 h 2453"/>
                <a:gd name="T110" fmla="*/ 1298385109 w 2667"/>
                <a:gd name="T111" fmla="*/ 889425601 h 2453"/>
                <a:gd name="T112" fmla="*/ 1330138926 w 2667"/>
                <a:gd name="T113" fmla="*/ 1012383043 h 2453"/>
                <a:gd name="T114" fmla="*/ 1239413281 w 2667"/>
                <a:gd name="T115" fmla="*/ 1046649871 h 2453"/>
                <a:gd name="T116" fmla="*/ 1145663764 w 2667"/>
                <a:gd name="T117" fmla="*/ 1152978300 h 2453"/>
                <a:gd name="T118" fmla="*/ 1128526381 w 2667"/>
                <a:gd name="T119" fmla="*/ 1203874142 h 2453"/>
                <a:gd name="T120" fmla="*/ 1047881363 w 2667"/>
                <a:gd name="T121" fmla="*/ 1203874142 h 2453"/>
                <a:gd name="T122" fmla="*/ 1017135291 w 2667"/>
                <a:gd name="T123" fmla="*/ 1236125274 h 245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667"/>
                <a:gd name="T187" fmla="*/ 0 h 2453"/>
                <a:gd name="T188" fmla="*/ 2667 w 2667"/>
                <a:gd name="T189" fmla="*/ 2453 h 245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667" h="2453">
                  <a:moveTo>
                    <a:pt x="2018" y="2453"/>
                  </a:moveTo>
                  <a:lnTo>
                    <a:pt x="1824" y="2392"/>
                  </a:lnTo>
                  <a:lnTo>
                    <a:pt x="1842" y="2239"/>
                  </a:lnTo>
                  <a:lnTo>
                    <a:pt x="1625" y="2208"/>
                  </a:lnTo>
                  <a:lnTo>
                    <a:pt x="1427" y="2207"/>
                  </a:lnTo>
                  <a:lnTo>
                    <a:pt x="1396" y="2062"/>
                  </a:lnTo>
                  <a:lnTo>
                    <a:pt x="1223" y="1981"/>
                  </a:lnTo>
                  <a:lnTo>
                    <a:pt x="1050" y="2068"/>
                  </a:lnTo>
                  <a:lnTo>
                    <a:pt x="915" y="2058"/>
                  </a:lnTo>
                  <a:lnTo>
                    <a:pt x="790" y="2040"/>
                  </a:lnTo>
                  <a:lnTo>
                    <a:pt x="625" y="1820"/>
                  </a:lnTo>
                  <a:lnTo>
                    <a:pt x="561" y="1774"/>
                  </a:lnTo>
                  <a:lnTo>
                    <a:pt x="616" y="1569"/>
                  </a:lnTo>
                  <a:lnTo>
                    <a:pt x="741" y="1490"/>
                  </a:lnTo>
                  <a:lnTo>
                    <a:pt x="471" y="1193"/>
                  </a:lnTo>
                  <a:lnTo>
                    <a:pt x="490" y="1037"/>
                  </a:lnTo>
                  <a:lnTo>
                    <a:pt x="481" y="909"/>
                  </a:lnTo>
                  <a:lnTo>
                    <a:pt x="337" y="765"/>
                  </a:lnTo>
                  <a:lnTo>
                    <a:pt x="392" y="725"/>
                  </a:lnTo>
                  <a:lnTo>
                    <a:pt x="484" y="697"/>
                  </a:lnTo>
                  <a:lnTo>
                    <a:pt x="457" y="645"/>
                  </a:lnTo>
                  <a:lnTo>
                    <a:pt x="395" y="636"/>
                  </a:lnTo>
                  <a:lnTo>
                    <a:pt x="319" y="578"/>
                  </a:lnTo>
                  <a:lnTo>
                    <a:pt x="310" y="453"/>
                  </a:lnTo>
                  <a:lnTo>
                    <a:pt x="182" y="257"/>
                  </a:lnTo>
                  <a:lnTo>
                    <a:pt x="72" y="223"/>
                  </a:lnTo>
                  <a:lnTo>
                    <a:pt x="0" y="146"/>
                  </a:lnTo>
                  <a:lnTo>
                    <a:pt x="72" y="86"/>
                  </a:lnTo>
                  <a:lnTo>
                    <a:pt x="200" y="122"/>
                  </a:lnTo>
                  <a:lnTo>
                    <a:pt x="310" y="31"/>
                  </a:lnTo>
                  <a:lnTo>
                    <a:pt x="422" y="76"/>
                  </a:lnTo>
                  <a:lnTo>
                    <a:pt x="634" y="9"/>
                  </a:lnTo>
                  <a:lnTo>
                    <a:pt x="707" y="0"/>
                  </a:lnTo>
                  <a:lnTo>
                    <a:pt x="853" y="174"/>
                  </a:lnTo>
                  <a:lnTo>
                    <a:pt x="686" y="334"/>
                  </a:lnTo>
                  <a:lnTo>
                    <a:pt x="809" y="552"/>
                  </a:lnTo>
                  <a:lnTo>
                    <a:pt x="970" y="572"/>
                  </a:lnTo>
                  <a:lnTo>
                    <a:pt x="1070" y="552"/>
                  </a:lnTo>
                  <a:lnTo>
                    <a:pt x="1238" y="774"/>
                  </a:lnTo>
                  <a:lnTo>
                    <a:pt x="1383" y="707"/>
                  </a:lnTo>
                  <a:lnTo>
                    <a:pt x="1485" y="761"/>
                  </a:lnTo>
                  <a:lnTo>
                    <a:pt x="1512" y="618"/>
                  </a:lnTo>
                  <a:lnTo>
                    <a:pt x="1613" y="578"/>
                  </a:lnTo>
                  <a:lnTo>
                    <a:pt x="1735" y="569"/>
                  </a:lnTo>
                  <a:lnTo>
                    <a:pt x="1900" y="700"/>
                  </a:lnTo>
                  <a:lnTo>
                    <a:pt x="1918" y="817"/>
                  </a:lnTo>
                  <a:lnTo>
                    <a:pt x="2028" y="930"/>
                  </a:lnTo>
                  <a:lnTo>
                    <a:pt x="1852" y="963"/>
                  </a:lnTo>
                  <a:lnTo>
                    <a:pt x="1882" y="1157"/>
                  </a:lnTo>
                  <a:lnTo>
                    <a:pt x="1985" y="1224"/>
                  </a:lnTo>
                  <a:lnTo>
                    <a:pt x="2373" y="1321"/>
                  </a:lnTo>
                  <a:lnTo>
                    <a:pt x="2468" y="1214"/>
                  </a:lnTo>
                  <a:lnTo>
                    <a:pt x="2529" y="1376"/>
                  </a:lnTo>
                  <a:lnTo>
                    <a:pt x="2633" y="1459"/>
                  </a:lnTo>
                  <a:lnTo>
                    <a:pt x="2667" y="1569"/>
                  </a:lnTo>
                  <a:lnTo>
                    <a:pt x="2576" y="1765"/>
                  </a:lnTo>
                  <a:lnTo>
                    <a:pt x="2639" y="2009"/>
                  </a:lnTo>
                  <a:lnTo>
                    <a:pt x="2459" y="2077"/>
                  </a:lnTo>
                  <a:lnTo>
                    <a:pt x="2273" y="2288"/>
                  </a:lnTo>
                  <a:lnTo>
                    <a:pt x="2239" y="2389"/>
                  </a:lnTo>
                  <a:lnTo>
                    <a:pt x="2079" y="2389"/>
                  </a:lnTo>
                  <a:lnTo>
                    <a:pt x="2018" y="245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76"/>
            <p:cNvSpPr>
              <a:spLocks/>
            </p:cNvSpPr>
            <p:nvPr/>
          </p:nvSpPr>
          <p:spPr bwMode="auto">
            <a:xfrm>
              <a:off x="4410073" y="3208338"/>
              <a:ext cx="692150" cy="487363"/>
            </a:xfrm>
            <a:custGeom>
              <a:avLst/>
              <a:gdLst>
                <a:gd name="T0" fmla="*/ 207660880 w 1372"/>
                <a:gd name="T1" fmla="*/ 451515897 h 969"/>
                <a:gd name="T2" fmla="*/ 143144864 w 1372"/>
                <a:gd name="T3" fmla="*/ 423800246 h 969"/>
                <a:gd name="T4" fmla="*/ 96774005 w 1372"/>
                <a:gd name="T5" fmla="*/ 401123516 h 969"/>
                <a:gd name="T6" fmla="*/ 27721878 w 1372"/>
                <a:gd name="T7" fmla="*/ 373407865 h 969"/>
                <a:gd name="T8" fmla="*/ 0 w 1372"/>
                <a:gd name="T9" fmla="*/ 336621267 h 969"/>
                <a:gd name="T10" fmla="*/ 27721878 w 1372"/>
                <a:gd name="T11" fmla="*/ 290260197 h 969"/>
                <a:gd name="T12" fmla="*/ 143144864 w 1372"/>
                <a:gd name="T13" fmla="*/ 203081536 h 969"/>
                <a:gd name="T14" fmla="*/ 212197319 w 1372"/>
                <a:gd name="T15" fmla="*/ 147649876 h 969"/>
                <a:gd name="T16" fmla="*/ 318043844 w 1372"/>
                <a:gd name="T17" fmla="*/ 101288885 h 969"/>
                <a:gd name="T18" fmla="*/ 373487341 w 1372"/>
                <a:gd name="T19" fmla="*/ 46361011 h 969"/>
                <a:gd name="T20" fmla="*/ 438003318 w 1372"/>
                <a:gd name="T21" fmla="*/ 9574714 h 969"/>
                <a:gd name="T22" fmla="*/ 520664413 w 1372"/>
                <a:gd name="T23" fmla="*/ 0 h 969"/>
                <a:gd name="T24" fmla="*/ 563506896 w 1372"/>
                <a:gd name="T25" fmla="*/ 14613954 h 969"/>
                <a:gd name="T26" fmla="*/ 627014811 w 1372"/>
                <a:gd name="T27" fmla="*/ 14109872 h 969"/>
                <a:gd name="T28" fmla="*/ 681954515 w 1372"/>
                <a:gd name="T29" fmla="*/ 64502268 h 969"/>
                <a:gd name="T30" fmla="*/ 691530946 w 1372"/>
                <a:gd name="T31" fmla="*/ 165791134 h 969"/>
                <a:gd name="T32" fmla="*/ 621974500 w 1372"/>
                <a:gd name="T33" fmla="*/ 225757949 h 969"/>
                <a:gd name="T34" fmla="*/ 542841781 w 1372"/>
                <a:gd name="T35" fmla="*/ 278166025 h 969"/>
                <a:gd name="T36" fmla="*/ 441027504 w 1372"/>
                <a:gd name="T37" fmla="*/ 365848849 h 969"/>
                <a:gd name="T38" fmla="*/ 345765473 w 1372"/>
                <a:gd name="T39" fmla="*/ 488302494 h 969"/>
                <a:gd name="T40" fmla="*/ 258063988 w 1372"/>
                <a:gd name="T41" fmla="*/ 483767021 h 969"/>
                <a:gd name="T42" fmla="*/ 207660880 w 1372"/>
                <a:gd name="T43" fmla="*/ 451515897 h 96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72"/>
                <a:gd name="T67" fmla="*/ 0 h 969"/>
                <a:gd name="T68" fmla="*/ 1372 w 1372"/>
                <a:gd name="T69" fmla="*/ 969 h 96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72" h="969">
                  <a:moveTo>
                    <a:pt x="412" y="896"/>
                  </a:moveTo>
                  <a:lnTo>
                    <a:pt x="284" y="841"/>
                  </a:lnTo>
                  <a:lnTo>
                    <a:pt x="192" y="796"/>
                  </a:lnTo>
                  <a:lnTo>
                    <a:pt x="55" y="741"/>
                  </a:lnTo>
                  <a:lnTo>
                    <a:pt x="0" y="668"/>
                  </a:lnTo>
                  <a:lnTo>
                    <a:pt x="55" y="576"/>
                  </a:lnTo>
                  <a:lnTo>
                    <a:pt x="284" y="403"/>
                  </a:lnTo>
                  <a:lnTo>
                    <a:pt x="421" y="293"/>
                  </a:lnTo>
                  <a:lnTo>
                    <a:pt x="631" y="201"/>
                  </a:lnTo>
                  <a:lnTo>
                    <a:pt x="741" y="92"/>
                  </a:lnTo>
                  <a:lnTo>
                    <a:pt x="869" y="19"/>
                  </a:lnTo>
                  <a:lnTo>
                    <a:pt x="1033" y="0"/>
                  </a:lnTo>
                  <a:lnTo>
                    <a:pt x="1118" y="29"/>
                  </a:lnTo>
                  <a:lnTo>
                    <a:pt x="1244" y="28"/>
                  </a:lnTo>
                  <a:lnTo>
                    <a:pt x="1353" y="128"/>
                  </a:lnTo>
                  <a:lnTo>
                    <a:pt x="1372" y="329"/>
                  </a:lnTo>
                  <a:lnTo>
                    <a:pt x="1234" y="448"/>
                  </a:lnTo>
                  <a:lnTo>
                    <a:pt x="1077" y="552"/>
                  </a:lnTo>
                  <a:lnTo>
                    <a:pt x="875" y="726"/>
                  </a:lnTo>
                  <a:lnTo>
                    <a:pt x="686" y="969"/>
                  </a:lnTo>
                  <a:lnTo>
                    <a:pt x="512" y="960"/>
                  </a:lnTo>
                  <a:lnTo>
                    <a:pt x="412" y="89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77"/>
            <p:cNvSpPr>
              <a:spLocks/>
            </p:cNvSpPr>
            <p:nvPr/>
          </p:nvSpPr>
          <p:spPr bwMode="auto">
            <a:xfrm>
              <a:off x="3186111" y="3659188"/>
              <a:ext cx="1100137" cy="1054100"/>
            </a:xfrm>
            <a:custGeom>
              <a:avLst/>
              <a:gdLst>
                <a:gd name="T0" fmla="*/ 50907031 w 2185"/>
                <a:gd name="T1" fmla="*/ 754878179 h 2092"/>
                <a:gd name="T2" fmla="*/ 23185454 w 2185"/>
                <a:gd name="T3" fmla="*/ 703982329 h 2092"/>
                <a:gd name="T4" fmla="*/ 0 w 2185"/>
                <a:gd name="T5" fmla="*/ 625873789 h 2092"/>
                <a:gd name="T6" fmla="*/ 15624819 w 2185"/>
                <a:gd name="T7" fmla="*/ 549277338 h 2092"/>
                <a:gd name="T8" fmla="*/ 206652948 w 2185"/>
                <a:gd name="T9" fmla="*/ 317472211 h 2092"/>
                <a:gd name="T10" fmla="*/ 330140480 w 2185"/>
                <a:gd name="T11" fmla="*/ 142106613 h 2092"/>
                <a:gd name="T12" fmla="*/ 394656577 w 2185"/>
                <a:gd name="T13" fmla="*/ 0 h 2092"/>
                <a:gd name="T14" fmla="*/ 484374164 w 2185"/>
                <a:gd name="T15" fmla="*/ 15621808 h 2092"/>
                <a:gd name="T16" fmla="*/ 493950919 w 2185"/>
                <a:gd name="T17" fmla="*/ 110863324 h 2092"/>
                <a:gd name="T18" fmla="*/ 462700973 w 2185"/>
                <a:gd name="T19" fmla="*/ 166799088 h 2092"/>
                <a:gd name="T20" fmla="*/ 512096049 w 2185"/>
                <a:gd name="T21" fmla="*/ 197538294 h 2092"/>
                <a:gd name="T22" fmla="*/ 564515313 w 2185"/>
                <a:gd name="T23" fmla="*/ 187963897 h 2092"/>
                <a:gd name="T24" fmla="*/ 638607769 w 2185"/>
                <a:gd name="T25" fmla="*/ 172846176 h 2092"/>
                <a:gd name="T26" fmla="*/ 684474625 w 2185"/>
                <a:gd name="T27" fmla="*/ 186451966 h 2092"/>
                <a:gd name="T28" fmla="*/ 753527084 w 2185"/>
                <a:gd name="T29" fmla="*/ 315456515 h 2092"/>
                <a:gd name="T30" fmla="*/ 874998807 w 2185"/>
                <a:gd name="T31" fmla="*/ 388525735 h 2092"/>
                <a:gd name="T32" fmla="*/ 854333361 w 2185"/>
                <a:gd name="T33" fmla="*/ 422792568 h 2092"/>
                <a:gd name="T34" fmla="*/ 789817344 w 2185"/>
                <a:gd name="T35" fmla="*/ 445973073 h 2092"/>
                <a:gd name="T36" fmla="*/ 759071270 w 2185"/>
                <a:gd name="T37" fmla="*/ 566410755 h 2092"/>
                <a:gd name="T38" fmla="*/ 803426032 w 2185"/>
                <a:gd name="T39" fmla="*/ 645022902 h 2092"/>
                <a:gd name="T40" fmla="*/ 891631367 w 2185"/>
                <a:gd name="T41" fmla="*/ 588583412 h 2092"/>
                <a:gd name="T42" fmla="*/ 970260263 w 2185"/>
                <a:gd name="T43" fmla="*/ 589087494 h 2092"/>
                <a:gd name="T44" fmla="*/ 1022175972 w 2185"/>
                <a:gd name="T45" fmla="*/ 527608764 h 2092"/>
                <a:gd name="T46" fmla="*/ 1101308424 w 2185"/>
                <a:gd name="T47" fmla="*/ 621338631 h 2092"/>
                <a:gd name="T48" fmla="*/ 1034776281 w 2185"/>
                <a:gd name="T49" fmla="*/ 777554918 h 2092"/>
                <a:gd name="T50" fmla="*/ 928425817 w 2185"/>
                <a:gd name="T51" fmla="*/ 805270581 h 2092"/>
                <a:gd name="T52" fmla="*/ 946570947 w 2185"/>
                <a:gd name="T53" fmla="*/ 870276938 h 2092"/>
                <a:gd name="T54" fmla="*/ 837195977 w 2185"/>
                <a:gd name="T55" fmla="*/ 838529883 h 2092"/>
                <a:gd name="T56" fmla="*/ 765119647 w 2185"/>
                <a:gd name="T57" fmla="*/ 885394976 h 2092"/>
                <a:gd name="T58" fmla="*/ 692539127 w 2185"/>
                <a:gd name="T59" fmla="*/ 892953677 h 2092"/>
                <a:gd name="T60" fmla="*/ 618446513 w 2185"/>
                <a:gd name="T61" fmla="*/ 971565824 h 2092"/>
                <a:gd name="T62" fmla="*/ 558466937 w 2185"/>
                <a:gd name="T63" fmla="*/ 991722785 h 2092"/>
                <a:gd name="T64" fmla="*/ 526208928 w 2185"/>
                <a:gd name="T65" fmla="*/ 1033548319 h 2092"/>
                <a:gd name="T66" fmla="*/ 484374164 w 2185"/>
                <a:gd name="T67" fmla="*/ 1051689584 h 2092"/>
                <a:gd name="T68" fmla="*/ 382559823 w 2185"/>
                <a:gd name="T69" fmla="*/ 1054209363 h 2092"/>
                <a:gd name="T70" fmla="*/ 363910821 w 2185"/>
                <a:gd name="T71" fmla="*/ 1026493701 h 2092"/>
                <a:gd name="T72" fmla="*/ 322580168 w 2185"/>
                <a:gd name="T73" fmla="*/ 1017422751 h 2092"/>
                <a:gd name="T74" fmla="*/ 290322159 w 2185"/>
                <a:gd name="T75" fmla="*/ 971061741 h 2092"/>
                <a:gd name="T76" fmla="*/ 253527709 w 2185"/>
                <a:gd name="T77" fmla="*/ 934275129 h 2092"/>
                <a:gd name="T78" fmla="*/ 207661011 w 2185"/>
                <a:gd name="T79" fmla="*/ 897489152 h 2092"/>
                <a:gd name="T80" fmla="*/ 165826208 w 2185"/>
                <a:gd name="T81" fmla="*/ 869772855 h 2092"/>
                <a:gd name="T82" fmla="*/ 133568199 w 2185"/>
                <a:gd name="T83" fmla="*/ 837521718 h 2092"/>
                <a:gd name="T84" fmla="*/ 83165040 w 2185"/>
                <a:gd name="T85" fmla="*/ 814845613 h 2092"/>
                <a:gd name="T86" fmla="*/ 50907031 w 2185"/>
                <a:gd name="T87" fmla="*/ 754878179 h 20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85"/>
                <a:gd name="T133" fmla="*/ 0 h 2092"/>
                <a:gd name="T134" fmla="*/ 2185 w 2185"/>
                <a:gd name="T135" fmla="*/ 2092 h 209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85" h="2092">
                  <a:moveTo>
                    <a:pt x="101" y="1498"/>
                  </a:moveTo>
                  <a:lnTo>
                    <a:pt x="46" y="1397"/>
                  </a:lnTo>
                  <a:lnTo>
                    <a:pt x="0" y="1242"/>
                  </a:lnTo>
                  <a:lnTo>
                    <a:pt x="31" y="1090"/>
                  </a:lnTo>
                  <a:lnTo>
                    <a:pt x="410" y="630"/>
                  </a:lnTo>
                  <a:lnTo>
                    <a:pt x="655" y="282"/>
                  </a:lnTo>
                  <a:lnTo>
                    <a:pt x="783" y="0"/>
                  </a:lnTo>
                  <a:lnTo>
                    <a:pt x="961" y="31"/>
                  </a:lnTo>
                  <a:lnTo>
                    <a:pt x="980" y="220"/>
                  </a:lnTo>
                  <a:lnTo>
                    <a:pt x="918" y="331"/>
                  </a:lnTo>
                  <a:lnTo>
                    <a:pt x="1016" y="392"/>
                  </a:lnTo>
                  <a:lnTo>
                    <a:pt x="1120" y="373"/>
                  </a:lnTo>
                  <a:lnTo>
                    <a:pt x="1267" y="343"/>
                  </a:lnTo>
                  <a:lnTo>
                    <a:pt x="1358" y="370"/>
                  </a:lnTo>
                  <a:lnTo>
                    <a:pt x="1495" y="626"/>
                  </a:lnTo>
                  <a:lnTo>
                    <a:pt x="1736" y="771"/>
                  </a:lnTo>
                  <a:lnTo>
                    <a:pt x="1695" y="839"/>
                  </a:lnTo>
                  <a:lnTo>
                    <a:pt x="1567" y="885"/>
                  </a:lnTo>
                  <a:lnTo>
                    <a:pt x="1506" y="1124"/>
                  </a:lnTo>
                  <a:lnTo>
                    <a:pt x="1594" y="1280"/>
                  </a:lnTo>
                  <a:lnTo>
                    <a:pt x="1769" y="1168"/>
                  </a:lnTo>
                  <a:lnTo>
                    <a:pt x="1925" y="1169"/>
                  </a:lnTo>
                  <a:lnTo>
                    <a:pt x="2028" y="1047"/>
                  </a:lnTo>
                  <a:lnTo>
                    <a:pt x="2185" y="1233"/>
                  </a:lnTo>
                  <a:lnTo>
                    <a:pt x="2053" y="1543"/>
                  </a:lnTo>
                  <a:lnTo>
                    <a:pt x="1842" y="1598"/>
                  </a:lnTo>
                  <a:lnTo>
                    <a:pt x="1878" y="1727"/>
                  </a:lnTo>
                  <a:lnTo>
                    <a:pt x="1661" y="1664"/>
                  </a:lnTo>
                  <a:lnTo>
                    <a:pt x="1518" y="1757"/>
                  </a:lnTo>
                  <a:lnTo>
                    <a:pt x="1374" y="1772"/>
                  </a:lnTo>
                  <a:lnTo>
                    <a:pt x="1227" y="1928"/>
                  </a:lnTo>
                  <a:lnTo>
                    <a:pt x="1108" y="1968"/>
                  </a:lnTo>
                  <a:lnTo>
                    <a:pt x="1044" y="2051"/>
                  </a:lnTo>
                  <a:lnTo>
                    <a:pt x="961" y="2087"/>
                  </a:lnTo>
                  <a:lnTo>
                    <a:pt x="759" y="2092"/>
                  </a:lnTo>
                  <a:lnTo>
                    <a:pt x="722" y="2037"/>
                  </a:lnTo>
                  <a:lnTo>
                    <a:pt x="640" y="2019"/>
                  </a:lnTo>
                  <a:lnTo>
                    <a:pt x="576" y="1927"/>
                  </a:lnTo>
                  <a:lnTo>
                    <a:pt x="503" y="1854"/>
                  </a:lnTo>
                  <a:lnTo>
                    <a:pt x="412" y="1781"/>
                  </a:lnTo>
                  <a:lnTo>
                    <a:pt x="329" y="1726"/>
                  </a:lnTo>
                  <a:lnTo>
                    <a:pt x="265" y="1662"/>
                  </a:lnTo>
                  <a:lnTo>
                    <a:pt x="165" y="1617"/>
                  </a:lnTo>
                  <a:lnTo>
                    <a:pt x="101" y="14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6" name="Freeform 78"/>
            <p:cNvSpPr>
              <a:spLocks/>
            </p:cNvSpPr>
            <p:nvPr/>
          </p:nvSpPr>
          <p:spPr bwMode="auto">
            <a:xfrm>
              <a:off x="3868736" y="3725863"/>
              <a:ext cx="882650" cy="582613"/>
            </a:xfrm>
            <a:custGeom>
              <a:avLst/>
              <a:gdLst>
                <a:gd name="T0" fmla="*/ 183861825 w 2863"/>
                <a:gd name="T1" fmla="*/ 4712907 h 1890"/>
                <a:gd name="T2" fmla="*/ 135676145 w 2863"/>
                <a:gd name="T3" fmla="*/ 8483387 h 1890"/>
                <a:gd name="T4" fmla="*/ 105441897 w 2863"/>
                <a:gd name="T5" fmla="*/ 0 h 1890"/>
                <a:gd name="T6" fmla="*/ 95993658 w 2863"/>
                <a:gd name="T7" fmla="*/ 19794634 h 1890"/>
                <a:gd name="T8" fmla="*/ 56311196 w 2863"/>
                <a:gd name="T9" fmla="*/ 44302174 h 1890"/>
                <a:gd name="T10" fmla="*/ 0 w 2863"/>
                <a:gd name="T11" fmla="*/ 73522819 h 1890"/>
                <a:gd name="T12" fmla="*/ 43083761 w 2863"/>
                <a:gd name="T13" fmla="*/ 152701162 h 1890"/>
                <a:gd name="T14" fmla="*/ 116779716 w 2863"/>
                <a:gd name="T15" fmla="*/ 197003324 h 1890"/>
                <a:gd name="T16" fmla="*/ 104497095 w 2863"/>
                <a:gd name="T17" fmla="*/ 217740621 h 1890"/>
                <a:gd name="T18" fmla="*/ 64814609 w 2863"/>
                <a:gd name="T19" fmla="*/ 231879530 h 1890"/>
                <a:gd name="T20" fmla="*/ 45918167 w 2863"/>
                <a:gd name="T21" fmla="*/ 305402324 h 1890"/>
                <a:gd name="T22" fmla="*/ 73318021 w 2863"/>
                <a:gd name="T23" fmla="*/ 353474771 h 1890"/>
                <a:gd name="T24" fmla="*/ 127172732 w 2863"/>
                <a:gd name="T25" fmla="*/ 319541234 h 1890"/>
                <a:gd name="T26" fmla="*/ 175358607 w 2863"/>
                <a:gd name="T27" fmla="*/ 319541234 h 1890"/>
                <a:gd name="T28" fmla="*/ 207482507 w 2863"/>
                <a:gd name="T29" fmla="*/ 281837217 h 1890"/>
                <a:gd name="T30" fmla="*/ 255668187 w 2863"/>
                <a:gd name="T31" fmla="*/ 339335862 h 1890"/>
                <a:gd name="T32" fmla="*/ 305743666 w 2863"/>
                <a:gd name="T33" fmla="*/ 318598614 h 1890"/>
                <a:gd name="T34" fmla="*/ 363377560 w 2863"/>
                <a:gd name="T35" fmla="*/ 341221102 h 1890"/>
                <a:gd name="T36" fmla="*/ 403060022 w 2863"/>
                <a:gd name="T37" fmla="*/ 316713374 h 1890"/>
                <a:gd name="T38" fmla="*/ 455969810 w 2863"/>
                <a:gd name="T39" fmla="*/ 315770948 h 1890"/>
                <a:gd name="T40" fmla="*/ 535334734 w 2863"/>
                <a:gd name="T41" fmla="*/ 356302631 h 1890"/>
                <a:gd name="T42" fmla="*/ 541003546 w 2863"/>
                <a:gd name="T43" fmla="*/ 327081998 h 1890"/>
                <a:gd name="T44" fmla="*/ 513603899 w 2863"/>
                <a:gd name="T45" fmla="*/ 287492936 h 1890"/>
                <a:gd name="T46" fmla="*/ 502265886 w 2863"/>
                <a:gd name="T47" fmla="*/ 199831183 h 1890"/>
                <a:gd name="T48" fmla="*/ 450300998 w 2863"/>
                <a:gd name="T49" fmla="*/ 238477675 h 1890"/>
                <a:gd name="T50" fmla="*/ 465418219 w 2863"/>
                <a:gd name="T51" fmla="*/ 132906534 h 1890"/>
                <a:gd name="T52" fmla="*/ 421956549 w 2863"/>
                <a:gd name="T53" fmla="*/ 148930683 h 1890"/>
                <a:gd name="T54" fmla="*/ 420066945 w 2863"/>
                <a:gd name="T55" fmla="*/ 93317447 h 1890"/>
                <a:gd name="T56" fmla="*/ 393611808 w 2863"/>
                <a:gd name="T57" fmla="*/ 61268955 h 1890"/>
                <a:gd name="T58" fmla="*/ 407784130 w 2863"/>
                <a:gd name="T59" fmla="*/ 21679874 h 1890"/>
                <a:gd name="T60" fmla="*/ 376605177 w 2863"/>
                <a:gd name="T61" fmla="*/ 4712907 h 1890"/>
                <a:gd name="T62" fmla="*/ 317081484 w 2863"/>
                <a:gd name="T63" fmla="*/ 11311247 h 1890"/>
                <a:gd name="T64" fmla="*/ 283068029 w 2863"/>
                <a:gd name="T65" fmla="*/ 66924480 h 1890"/>
                <a:gd name="T66" fmla="*/ 263226798 w 2863"/>
                <a:gd name="T67" fmla="*/ 112169286 h 1890"/>
                <a:gd name="T68" fmla="*/ 234882154 w 2863"/>
                <a:gd name="T69" fmla="*/ 73522819 h 1890"/>
                <a:gd name="T70" fmla="*/ 201813452 w 2863"/>
                <a:gd name="T71" fmla="*/ 83891443 h 1890"/>
                <a:gd name="T72" fmla="*/ 169689600 w 2863"/>
                <a:gd name="T73" fmla="*/ 27335405 h 1890"/>
                <a:gd name="T74" fmla="*/ 183861825 w 2863"/>
                <a:gd name="T75" fmla="*/ 4712907 h 18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863"/>
                <a:gd name="T115" fmla="*/ 0 h 1890"/>
                <a:gd name="T116" fmla="*/ 2863 w 2863"/>
                <a:gd name="T117" fmla="*/ 1890 h 18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863" h="1890">
                  <a:moveTo>
                    <a:pt x="973" y="25"/>
                  </a:moveTo>
                  <a:lnTo>
                    <a:pt x="718" y="45"/>
                  </a:lnTo>
                  <a:lnTo>
                    <a:pt x="558" y="0"/>
                  </a:lnTo>
                  <a:lnTo>
                    <a:pt x="508" y="105"/>
                  </a:lnTo>
                  <a:lnTo>
                    <a:pt x="298" y="235"/>
                  </a:lnTo>
                  <a:lnTo>
                    <a:pt x="0" y="390"/>
                  </a:lnTo>
                  <a:lnTo>
                    <a:pt x="228" y="810"/>
                  </a:lnTo>
                  <a:lnTo>
                    <a:pt x="618" y="1045"/>
                  </a:lnTo>
                  <a:lnTo>
                    <a:pt x="553" y="1155"/>
                  </a:lnTo>
                  <a:lnTo>
                    <a:pt x="343" y="1230"/>
                  </a:lnTo>
                  <a:lnTo>
                    <a:pt x="243" y="1620"/>
                  </a:lnTo>
                  <a:lnTo>
                    <a:pt x="388" y="1875"/>
                  </a:lnTo>
                  <a:lnTo>
                    <a:pt x="673" y="1695"/>
                  </a:lnTo>
                  <a:lnTo>
                    <a:pt x="928" y="1695"/>
                  </a:lnTo>
                  <a:lnTo>
                    <a:pt x="1098" y="1495"/>
                  </a:lnTo>
                  <a:lnTo>
                    <a:pt x="1353" y="1800"/>
                  </a:lnTo>
                  <a:lnTo>
                    <a:pt x="1618" y="1690"/>
                  </a:lnTo>
                  <a:lnTo>
                    <a:pt x="1923" y="1810"/>
                  </a:lnTo>
                  <a:lnTo>
                    <a:pt x="2133" y="1680"/>
                  </a:lnTo>
                  <a:lnTo>
                    <a:pt x="2413" y="1675"/>
                  </a:lnTo>
                  <a:lnTo>
                    <a:pt x="2833" y="1890"/>
                  </a:lnTo>
                  <a:lnTo>
                    <a:pt x="2863" y="1735"/>
                  </a:lnTo>
                  <a:lnTo>
                    <a:pt x="2718" y="1525"/>
                  </a:lnTo>
                  <a:lnTo>
                    <a:pt x="2658" y="1060"/>
                  </a:lnTo>
                  <a:lnTo>
                    <a:pt x="2383" y="1265"/>
                  </a:lnTo>
                  <a:lnTo>
                    <a:pt x="2463" y="705"/>
                  </a:lnTo>
                  <a:lnTo>
                    <a:pt x="2233" y="790"/>
                  </a:lnTo>
                  <a:lnTo>
                    <a:pt x="2223" y="495"/>
                  </a:lnTo>
                  <a:lnTo>
                    <a:pt x="2083" y="325"/>
                  </a:lnTo>
                  <a:lnTo>
                    <a:pt x="2158" y="115"/>
                  </a:lnTo>
                  <a:lnTo>
                    <a:pt x="1993" y="25"/>
                  </a:lnTo>
                  <a:lnTo>
                    <a:pt x="1678" y="60"/>
                  </a:lnTo>
                  <a:lnTo>
                    <a:pt x="1498" y="355"/>
                  </a:lnTo>
                  <a:lnTo>
                    <a:pt x="1393" y="595"/>
                  </a:lnTo>
                  <a:lnTo>
                    <a:pt x="1243" y="390"/>
                  </a:lnTo>
                  <a:lnTo>
                    <a:pt x="1068" y="445"/>
                  </a:lnTo>
                  <a:lnTo>
                    <a:pt x="898" y="145"/>
                  </a:lnTo>
                  <a:lnTo>
                    <a:pt x="973" y="2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79"/>
            <p:cNvSpPr>
              <a:spLocks/>
            </p:cNvSpPr>
            <p:nvPr/>
          </p:nvSpPr>
          <p:spPr bwMode="auto">
            <a:xfrm>
              <a:off x="5243511" y="2173288"/>
              <a:ext cx="1004887" cy="998538"/>
            </a:xfrm>
            <a:custGeom>
              <a:avLst/>
              <a:gdLst>
                <a:gd name="T0" fmla="*/ 120953696 w 3268"/>
                <a:gd name="T1" fmla="*/ 119670706 h 3241"/>
                <a:gd name="T2" fmla="*/ 179358158 w 3268"/>
                <a:gd name="T3" fmla="*/ 192227072 h 3241"/>
                <a:gd name="T4" fmla="*/ 194430339 w 3268"/>
                <a:gd name="T5" fmla="*/ 234630060 h 3241"/>
                <a:gd name="T6" fmla="*/ 194430339 w 3268"/>
                <a:gd name="T7" fmla="*/ 265725562 h 3241"/>
                <a:gd name="T8" fmla="*/ 152040095 w 3268"/>
                <a:gd name="T9" fmla="*/ 310201536 h 3241"/>
                <a:gd name="T10" fmla="*/ 112475763 w 3268"/>
                <a:gd name="T11" fmla="*/ 282686816 h 3241"/>
                <a:gd name="T12" fmla="*/ 66317352 w 3268"/>
                <a:gd name="T13" fmla="*/ 327162789 h 3241"/>
                <a:gd name="T14" fmla="*/ 0 w 3268"/>
                <a:gd name="T15" fmla="*/ 375031052 h 3241"/>
                <a:gd name="T16" fmla="*/ 22231309 w 3268"/>
                <a:gd name="T17" fmla="*/ 372392734 h 3241"/>
                <a:gd name="T18" fmla="*/ 67259388 w 3268"/>
                <a:gd name="T19" fmla="*/ 426103209 h 3241"/>
                <a:gd name="T20" fmla="*/ 15448963 w 3268"/>
                <a:gd name="T21" fmla="*/ 475102041 h 3241"/>
                <a:gd name="T22" fmla="*/ 53129242 w 3268"/>
                <a:gd name="T23" fmla="*/ 542004785 h 3241"/>
                <a:gd name="T24" fmla="*/ 101171506 w 3268"/>
                <a:gd name="T25" fmla="*/ 548600677 h 3241"/>
                <a:gd name="T26" fmla="*/ 134141806 w 3268"/>
                <a:gd name="T27" fmla="*/ 542947055 h 3241"/>
                <a:gd name="T28" fmla="*/ 185952213 w 3268"/>
                <a:gd name="T29" fmla="*/ 610791681 h 3241"/>
                <a:gd name="T30" fmla="*/ 230226577 w 3268"/>
                <a:gd name="T31" fmla="*/ 590061346 h 3241"/>
                <a:gd name="T32" fmla="*/ 261312976 w 3268"/>
                <a:gd name="T33" fmla="*/ 607022600 h 3241"/>
                <a:gd name="T34" fmla="*/ 269790909 w 3268"/>
                <a:gd name="T35" fmla="*/ 562735120 h 3241"/>
                <a:gd name="T36" fmla="*/ 301442374 w 3268"/>
                <a:gd name="T37" fmla="*/ 550485217 h 3241"/>
                <a:gd name="T38" fmla="*/ 338745859 w 3268"/>
                <a:gd name="T39" fmla="*/ 547658407 h 3241"/>
                <a:gd name="T40" fmla="*/ 389614230 w 3268"/>
                <a:gd name="T41" fmla="*/ 588176806 h 3241"/>
                <a:gd name="T42" fmla="*/ 431062730 w 3268"/>
                <a:gd name="T43" fmla="*/ 562735120 h 3241"/>
                <a:gd name="T44" fmla="*/ 533741313 w 3268"/>
                <a:gd name="T45" fmla="*/ 578754103 h 3241"/>
                <a:gd name="T46" fmla="*/ 598740024 w 3268"/>
                <a:gd name="T47" fmla="*/ 576869562 h 3241"/>
                <a:gd name="T48" fmla="*/ 615695889 w 3268"/>
                <a:gd name="T49" fmla="*/ 369942715 h 3241"/>
                <a:gd name="T50" fmla="*/ 575189716 w 3268"/>
                <a:gd name="T51" fmla="*/ 342239502 h 3241"/>
                <a:gd name="T52" fmla="*/ 576131557 w 3268"/>
                <a:gd name="T53" fmla="*/ 316797622 h 3241"/>
                <a:gd name="T54" fmla="*/ 594971882 w 3268"/>
                <a:gd name="T55" fmla="*/ 296821064 h 3241"/>
                <a:gd name="T56" fmla="*/ 572363803 w 3268"/>
                <a:gd name="T57" fmla="*/ 288340438 h 3241"/>
                <a:gd name="T58" fmla="*/ 541277598 w 3268"/>
                <a:gd name="T59" fmla="*/ 247822038 h 3241"/>
                <a:gd name="T60" fmla="*/ 377368155 w 3268"/>
                <a:gd name="T61" fmla="*/ 76325471 h 3241"/>
                <a:gd name="T62" fmla="*/ 338745859 w 3268"/>
                <a:gd name="T63" fmla="*/ 100824887 h 3241"/>
                <a:gd name="T64" fmla="*/ 304645256 w 3268"/>
                <a:gd name="T65" fmla="*/ 70671655 h 3241"/>
                <a:gd name="T66" fmla="*/ 262254818 w 3268"/>
                <a:gd name="T67" fmla="*/ 16018989 h 3241"/>
                <a:gd name="T68" fmla="*/ 217038467 w 3268"/>
                <a:gd name="T69" fmla="*/ 0 h 3241"/>
                <a:gd name="T70" fmla="*/ 166170047 w 3268"/>
                <a:gd name="T71" fmla="*/ 55595137 h 3241"/>
                <a:gd name="T72" fmla="*/ 162402099 w 3268"/>
                <a:gd name="T73" fmla="*/ 83863828 h 3241"/>
                <a:gd name="T74" fmla="*/ 142619933 w 3268"/>
                <a:gd name="T75" fmla="*/ 112132349 h 3241"/>
                <a:gd name="T76" fmla="*/ 120953696 w 3268"/>
                <a:gd name="T77" fmla="*/ 119670706 h 324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268"/>
                <a:gd name="T118" fmla="*/ 0 h 3241"/>
                <a:gd name="T119" fmla="*/ 3268 w 3268"/>
                <a:gd name="T120" fmla="*/ 3241 h 324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268" h="3241">
                  <a:moveTo>
                    <a:pt x="642" y="635"/>
                  </a:moveTo>
                  <a:lnTo>
                    <a:pt x="952" y="1020"/>
                  </a:lnTo>
                  <a:lnTo>
                    <a:pt x="1032" y="1245"/>
                  </a:lnTo>
                  <a:lnTo>
                    <a:pt x="1032" y="1410"/>
                  </a:lnTo>
                  <a:lnTo>
                    <a:pt x="807" y="1646"/>
                  </a:lnTo>
                  <a:lnTo>
                    <a:pt x="597" y="1500"/>
                  </a:lnTo>
                  <a:lnTo>
                    <a:pt x="352" y="1736"/>
                  </a:lnTo>
                  <a:lnTo>
                    <a:pt x="0" y="1990"/>
                  </a:lnTo>
                  <a:lnTo>
                    <a:pt x="118" y="1976"/>
                  </a:lnTo>
                  <a:lnTo>
                    <a:pt x="357" y="2261"/>
                  </a:lnTo>
                  <a:lnTo>
                    <a:pt x="82" y="2521"/>
                  </a:lnTo>
                  <a:lnTo>
                    <a:pt x="282" y="2876"/>
                  </a:lnTo>
                  <a:lnTo>
                    <a:pt x="537" y="2911"/>
                  </a:lnTo>
                  <a:lnTo>
                    <a:pt x="712" y="2881"/>
                  </a:lnTo>
                  <a:lnTo>
                    <a:pt x="987" y="3241"/>
                  </a:lnTo>
                  <a:lnTo>
                    <a:pt x="1222" y="3131"/>
                  </a:lnTo>
                  <a:lnTo>
                    <a:pt x="1387" y="3221"/>
                  </a:lnTo>
                  <a:lnTo>
                    <a:pt x="1432" y="2986"/>
                  </a:lnTo>
                  <a:lnTo>
                    <a:pt x="1600" y="2921"/>
                  </a:lnTo>
                  <a:lnTo>
                    <a:pt x="1798" y="2906"/>
                  </a:lnTo>
                  <a:lnTo>
                    <a:pt x="2068" y="3121"/>
                  </a:lnTo>
                  <a:lnTo>
                    <a:pt x="2288" y="2986"/>
                  </a:lnTo>
                  <a:lnTo>
                    <a:pt x="2833" y="3071"/>
                  </a:lnTo>
                  <a:lnTo>
                    <a:pt x="3178" y="3061"/>
                  </a:lnTo>
                  <a:lnTo>
                    <a:pt x="3268" y="1963"/>
                  </a:lnTo>
                  <a:lnTo>
                    <a:pt x="3053" y="1816"/>
                  </a:lnTo>
                  <a:lnTo>
                    <a:pt x="3058" y="1681"/>
                  </a:lnTo>
                  <a:lnTo>
                    <a:pt x="3158" y="1575"/>
                  </a:lnTo>
                  <a:lnTo>
                    <a:pt x="3038" y="1530"/>
                  </a:lnTo>
                  <a:lnTo>
                    <a:pt x="2873" y="1315"/>
                  </a:lnTo>
                  <a:lnTo>
                    <a:pt x="2003" y="405"/>
                  </a:lnTo>
                  <a:lnTo>
                    <a:pt x="1798" y="535"/>
                  </a:lnTo>
                  <a:lnTo>
                    <a:pt x="1617" y="375"/>
                  </a:lnTo>
                  <a:lnTo>
                    <a:pt x="1392" y="85"/>
                  </a:lnTo>
                  <a:lnTo>
                    <a:pt x="1152" y="0"/>
                  </a:lnTo>
                  <a:lnTo>
                    <a:pt x="882" y="295"/>
                  </a:lnTo>
                  <a:lnTo>
                    <a:pt x="862" y="445"/>
                  </a:lnTo>
                  <a:lnTo>
                    <a:pt x="757" y="595"/>
                  </a:lnTo>
                  <a:lnTo>
                    <a:pt x="642" y="6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80"/>
            <p:cNvSpPr>
              <a:spLocks/>
            </p:cNvSpPr>
            <p:nvPr/>
          </p:nvSpPr>
          <p:spPr bwMode="auto">
            <a:xfrm>
              <a:off x="3581398" y="2570163"/>
              <a:ext cx="901700" cy="1339850"/>
            </a:xfrm>
            <a:custGeom>
              <a:avLst/>
              <a:gdLst>
                <a:gd name="T0" fmla="*/ 145200564 w 2930"/>
                <a:gd name="T1" fmla="*/ 33917272 h 4350"/>
                <a:gd name="T2" fmla="*/ 134842532 w 2930"/>
                <a:gd name="T3" fmla="*/ 141322289 h 4350"/>
                <a:gd name="T4" fmla="*/ 92468720 w 2930"/>
                <a:gd name="T5" fmla="*/ 232710888 h 4350"/>
                <a:gd name="T6" fmla="*/ 55744875 w 2930"/>
                <a:gd name="T7" fmla="*/ 514601745 h 4350"/>
                <a:gd name="T8" fmla="*/ 54614964 w 2930"/>
                <a:gd name="T9" fmla="*/ 676651221 h 4350"/>
                <a:gd name="T10" fmla="*/ 41620396 w 2930"/>
                <a:gd name="T11" fmla="*/ 768793493 h 4350"/>
                <a:gd name="T12" fmla="*/ 106593405 w 2930"/>
                <a:gd name="T13" fmla="*/ 781418275 h 4350"/>
                <a:gd name="T14" fmla="*/ 176274468 w 2930"/>
                <a:gd name="T15" fmla="*/ 781229990 h 4350"/>
                <a:gd name="T16" fmla="*/ 272321586 w 2930"/>
                <a:gd name="T17" fmla="*/ 727150348 h 4350"/>
                <a:gd name="T18" fmla="*/ 312811866 w 2930"/>
                <a:gd name="T19" fmla="*/ 716409966 h 4350"/>
                <a:gd name="T20" fmla="*/ 345769277 w 2930"/>
                <a:gd name="T21" fmla="*/ 734876233 h 4350"/>
                <a:gd name="T22" fmla="*/ 410742347 w 2930"/>
                <a:gd name="T23" fmla="*/ 781229990 h 4350"/>
                <a:gd name="T24" fmla="*/ 458765687 w 2930"/>
                <a:gd name="T25" fmla="*/ 775200220 h 4350"/>
                <a:gd name="T26" fmla="*/ 551799533 w 2930"/>
                <a:gd name="T27" fmla="*/ 712452882 h 4350"/>
                <a:gd name="T28" fmla="*/ 476656782 w 2930"/>
                <a:gd name="T29" fmla="*/ 665345597 h 4350"/>
                <a:gd name="T30" fmla="*/ 409423794 w 2930"/>
                <a:gd name="T31" fmla="*/ 663649482 h 4350"/>
                <a:gd name="T32" fmla="*/ 341060992 w 2930"/>
                <a:gd name="T33" fmla="*/ 637081149 h 4350"/>
                <a:gd name="T34" fmla="*/ 348594054 w 2930"/>
                <a:gd name="T35" fmla="*/ 589031665 h 4350"/>
                <a:gd name="T36" fmla="*/ 348594054 w 2930"/>
                <a:gd name="T37" fmla="*/ 523081157 h 4350"/>
                <a:gd name="T38" fmla="*/ 376843181 w 2930"/>
                <a:gd name="T39" fmla="*/ 470320673 h 4350"/>
                <a:gd name="T40" fmla="*/ 348594054 w 2930"/>
                <a:gd name="T41" fmla="*/ 410965176 h 4350"/>
                <a:gd name="T42" fmla="*/ 341060992 w 2930"/>
                <a:gd name="T43" fmla="*/ 345768680 h 4350"/>
                <a:gd name="T44" fmla="*/ 410742347 w 2930"/>
                <a:gd name="T45" fmla="*/ 362727310 h 4350"/>
                <a:gd name="T46" fmla="*/ 478540096 w 2930"/>
                <a:gd name="T47" fmla="*/ 319388438 h 4350"/>
                <a:gd name="T48" fmla="*/ 499256161 w 2930"/>
                <a:gd name="T49" fmla="*/ 286413378 h 4350"/>
                <a:gd name="T50" fmla="*/ 498314504 w 2930"/>
                <a:gd name="T51" fmla="*/ 227057882 h 4350"/>
                <a:gd name="T52" fmla="*/ 422041842 w 2930"/>
                <a:gd name="T53" fmla="*/ 229884288 h 4350"/>
                <a:gd name="T54" fmla="*/ 403209188 w 2930"/>
                <a:gd name="T55" fmla="*/ 119652853 h 4350"/>
                <a:gd name="T56" fmla="*/ 315636837 w 2930"/>
                <a:gd name="T57" fmla="*/ 37685878 h 4350"/>
                <a:gd name="T58" fmla="*/ 263846868 w 2930"/>
                <a:gd name="T59" fmla="*/ 80082757 h 4350"/>
                <a:gd name="T60" fmla="*/ 204523643 w 2930"/>
                <a:gd name="T61" fmla="*/ 51818114 h 4350"/>
                <a:gd name="T62" fmla="*/ 155558403 w 2930"/>
                <a:gd name="T63" fmla="*/ 5652813 h 435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30"/>
                <a:gd name="T97" fmla="*/ 0 h 4350"/>
                <a:gd name="T98" fmla="*/ 2930 w 2930"/>
                <a:gd name="T99" fmla="*/ 4350 h 435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30" h="4350">
                  <a:moveTo>
                    <a:pt x="826" y="30"/>
                  </a:moveTo>
                  <a:lnTo>
                    <a:pt x="771" y="180"/>
                  </a:lnTo>
                  <a:lnTo>
                    <a:pt x="801" y="360"/>
                  </a:lnTo>
                  <a:lnTo>
                    <a:pt x="716" y="750"/>
                  </a:lnTo>
                  <a:lnTo>
                    <a:pt x="521" y="1205"/>
                  </a:lnTo>
                  <a:lnTo>
                    <a:pt x="491" y="1235"/>
                  </a:lnTo>
                  <a:lnTo>
                    <a:pt x="486" y="1865"/>
                  </a:lnTo>
                  <a:lnTo>
                    <a:pt x="296" y="2731"/>
                  </a:lnTo>
                  <a:lnTo>
                    <a:pt x="0" y="3540"/>
                  </a:lnTo>
                  <a:lnTo>
                    <a:pt x="290" y="3591"/>
                  </a:lnTo>
                  <a:lnTo>
                    <a:pt x="320" y="3900"/>
                  </a:lnTo>
                  <a:lnTo>
                    <a:pt x="221" y="4080"/>
                  </a:lnTo>
                  <a:lnTo>
                    <a:pt x="381" y="4182"/>
                  </a:lnTo>
                  <a:lnTo>
                    <a:pt x="566" y="4147"/>
                  </a:lnTo>
                  <a:lnTo>
                    <a:pt x="788" y="4102"/>
                  </a:lnTo>
                  <a:lnTo>
                    <a:pt x="936" y="4146"/>
                  </a:lnTo>
                  <a:lnTo>
                    <a:pt x="1238" y="3991"/>
                  </a:lnTo>
                  <a:lnTo>
                    <a:pt x="1446" y="3859"/>
                  </a:lnTo>
                  <a:lnTo>
                    <a:pt x="1496" y="3756"/>
                  </a:lnTo>
                  <a:lnTo>
                    <a:pt x="1661" y="3802"/>
                  </a:lnTo>
                  <a:lnTo>
                    <a:pt x="1911" y="3781"/>
                  </a:lnTo>
                  <a:lnTo>
                    <a:pt x="1836" y="3900"/>
                  </a:lnTo>
                  <a:lnTo>
                    <a:pt x="2006" y="4201"/>
                  </a:lnTo>
                  <a:lnTo>
                    <a:pt x="2181" y="4146"/>
                  </a:lnTo>
                  <a:lnTo>
                    <a:pt x="2331" y="4350"/>
                  </a:lnTo>
                  <a:lnTo>
                    <a:pt x="2436" y="4114"/>
                  </a:lnTo>
                  <a:lnTo>
                    <a:pt x="2616" y="3816"/>
                  </a:lnTo>
                  <a:lnTo>
                    <a:pt x="2930" y="3781"/>
                  </a:lnTo>
                  <a:lnTo>
                    <a:pt x="2742" y="3633"/>
                  </a:lnTo>
                  <a:lnTo>
                    <a:pt x="2531" y="3531"/>
                  </a:lnTo>
                  <a:lnTo>
                    <a:pt x="2376" y="3571"/>
                  </a:lnTo>
                  <a:lnTo>
                    <a:pt x="2174" y="3522"/>
                  </a:lnTo>
                  <a:lnTo>
                    <a:pt x="1956" y="3441"/>
                  </a:lnTo>
                  <a:lnTo>
                    <a:pt x="1811" y="3381"/>
                  </a:lnTo>
                  <a:lnTo>
                    <a:pt x="1826" y="3256"/>
                  </a:lnTo>
                  <a:lnTo>
                    <a:pt x="1851" y="3126"/>
                  </a:lnTo>
                  <a:lnTo>
                    <a:pt x="2031" y="2956"/>
                  </a:lnTo>
                  <a:lnTo>
                    <a:pt x="1851" y="2776"/>
                  </a:lnTo>
                  <a:lnTo>
                    <a:pt x="1961" y="2731"/>
                  </a:lnTo>
                  <a:lnTo>
                    <a:pt x="2001" y="2496"/>
                  </a:lnTo>
                  <a:lnTo>
                    <a:pt x="1926" y="2361"/>
                  </a:lnTo>
                  <a:lnTo>
                    <a:pt x="1851" y="2181"/>
                  </a:lnTo>
                  <a:lnTo>
                    <a:pt x="1806" y="2040"/>
                  </a:lnTo>
                  <a:lnTo>
                    <a:pt x="1811" y="1835"/>
                  </a:lnTo>
                  <a:lnTo>
                    <a:pt x="2036" y="1820"/>
                  </a:lnTo>
                  <a:lnTo>
                    <a:pt x="2181" y="1925"/>
                  </a:lnTo>
                  <a:lnTo>
                    <a:pt x="2366" y="1820"/>
                  </a:lnTo>
                  <a:lnTo>
                    <a:pt x="2541" y="1695"/>
                  </a:lnTo>
                  <a:lnTo>
                    <a:pt x="2531" y="1550"/>
                  </a:lnTo>
                  <a:lnTo>
                    <a:pt x="2651" y="1520"/>
                  </a:lnTo>
                  <a:lnTo>
                    <a:pt x="2736" y="1400"/>
                  </a:lnTo>
                  <a:lnTo>
                    <a:pt x="2646" y="1205"/>
                  </a:lnTo>
                  <a:lnTo>
                    <a:pt x="2406" y="1170"/>
                  </a:lnTo>
                  <a:lnTo>
                    <a:pt x="2241" y="1220"/>
                  </a:lnTo>
                  <a:lnTo>
                    <a:pt x="2091" y="995"/>
                  </a:lnTo>
                  <a:lnTo>
                    <a:pt x="2141" y="635"/>
                  </a:lnTo>
                  <a:lnTo>
                    <a:pt x="1901" y="155"/>
                  </a:lnTo>
                  <a:lnTo>
                    <a:pt x="1676" y="200"/>
                  </a:lnTo>
                  <a:lnTo>
                    <a:pt x="1566" y="335"/>
                  </a:lnTo>
                  <a:lnTo>
                    <a:pt x="1401" y="425"/>
                  </a:lnTo>
                  <a:lnTo>
                    <a:pt x="1196" y="375"/>
                  </a:lnTo>
                  <a:lnTo>
                    <a:pt x="1086" y="275"/>
                  </a:lnTo>
                  <a:lnTo>
                    <a:pt x="1106" y="0"/>
                  </a:lnTo>
                  <a:lnTo>
                    <a:pt x="826" y="3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9" name="Freeform 82"/>
            <p:cNvSpPr>
              <a:spLocks/>
            </p:cNvSpPr>
            <p:nvPr/>
          </p:nvSpPr>
          <p:spPr bwMode="auto">
            <a:xfrm>
              <a:off x="4464048" y="1835151"/>
              <a:ext cx="1096962" cy="1020763"/>
            </a:xfrm>
            <a:custGeom>
              <a:avLst/>
              <a:gdLst>
                <a:gd name="T0" fmla="*/ 518303329 w 3565"/>
                <a:gd name="T1" fmla="*/ 0 h 3316"/>
                <a:gd name="T2" fmla="*/ 440086711 w 3565"/>
                <a:gd name="T3" fmla="*/ 0 h 3316"/>
                <a:gd name="T4" fmla="*/ 342080337 w 3565"/>
                <a:gd name="T5" fmla="*/ 27357052 h 3316"/>
                <a:gd name="T6" fmla="*/ 250670354 w 3565"/>
                <a:gd name="T7" fmla="*/ 71694162 h 3316"/>
                <a:gd name="T8" fmla="*/ 142297895 w 3565"/>
                <a:gd name="T9" fmla="*/ 119804608 h 3316"/>
                <a:gd name="T10" fmla="*/ 114969141 w 3565"/>
                <a:gd name="T11" fmla="*/ 150934973 h 3316"/>
                <a:gd name="T12" fmla="*/ 52772710 w 3565"/>
                <a:gd name="T13" fmla="*/ 198102015 h 3316"/>
                <a:gd name="T14" fmla="*/ 38637115 w 3565"/>
                <a:gd name="T15" fmla="*/ 247155866 h 3316"/>
                <a:gd name="T16" fmla="*/ 40521937 w 3565"/>
                <a:gd name="T17" fmla="*/ 295266482 h 3316"/>
                <a:gd name="T18" fmla="*/ 13193177 w 3565"/>
                <a:gd name="T19" fmla="*/ 312435332 h 3316"/>
                <a:gd name="T20" fmla="*/ 10366136 w 3565"/>
                <a:gd name="T21" fmla="*/ 345452262 h 3316"/>
                <a:gd name="T22" fmla="*/ 34867666 w 3565"/>
                <a:gd name="T23" fmla="*/ 407713088 h 3316"/>
                <a:gd name="T24" fmla="*/ 41464348 w 3565"/>
                <a:gd name="T25" fmla="*/ 507707451 h 3316"/>
                <a:gd name="T26" fmla="*/ 0 w 3565"/>
                <a:gd name="T27" fmla="*/ 540724381 h 3316"/>
                <a:gd name="T28" fmla="*/ 49003248 w 3565"/>
                <a:gd name="T29" fmla="*/ 577514829 h 3316"/>
                <a:gd name="T30" fmla="*/ 77274425 w 3565"/>
                <a:gd name="T31" fmla="*/ 569024606 h 3316"/>
                <a:gd name="T32" fmla="*/ 130989352 w 3565"/>
                <a:gd name="T33" fmla="*/ 592608127 h 3316"/>
                <a:gd name="T34" fmla="*/ 162087555 w 3565"/>
                <a:gd name="T35" fmla="*/ 572798125 h 3316"/>
                <a:gd name="T36" fmla="*/ 190358720 w 3565"/>
                <a:gd name="T37" fmla="*/ 563364328 h 3316"/>
                <a:gd name="T38" fmla="*/ 207321390 w 3565"/>
                <a:gd name="T39" fmla="*/ 584117904 h 3316"/>
                <a:gd name="T40" fmla="*/ 225226422 w 3565"/>
                <a:gd name="T41" fmla="*/ 578458015 h 3316"/>
                <a:gd name="T42" fmla="*/ 233707733 w 3565"/>
                <a:gd name="T43" fmla="*/ 588834609 h 3316"/>
                <a:gd name="T44" fmla="*/ 258209448 w 3565"/>
                <a:gd name="T45" fmla="*/ 589778183 h 3316"/>
                <a:gd name="T46" fmla="*/ 281391710 w 3565"/>
                <a:gd name="T47" fmla="*/ 625625057 h 3316"/>
                <a:gd name="T48" fmla="*/ 303443039 w 3565"/>
                <a:gd name="T49" fmla="*/ 606758240 h 3316"/>
                <a:gd name="T50" fmla="*/ 343399596 w 3565"/>
                <a:gd name="T51" fmla="*/ 618267201 h 3316"/>
                <a:gd name="T52" fmla="*/ 376382427 w 3565"/>
                <a:gd name="T53" fmla="*/ 589778183 h 3316"/>
                <a:gd name="T54" fmla="*/ 411815547 w 3565"/>
                <a:gd name="T55" fmla="*/ 603928295 h 3316"/>
                <a:gd name="T56" fmla="*/ 477969925 w 3565"/>
                <a:gd name="T57" fmla="*/ 582419938 h 3316"/>
                <a:gd name="T58" fmla="*/ 542993565 w 3565"/>
                <a:gd name="T59" fmla="*/ 535441688 h 3316"/>
                <a:gd name="T60" fmla="*/ 589923458 w 3565"/>
                <a:gd name="T61" fmla="*/ 490727005 h 3316"/>
                <a:gd name="T62" fmla="*/ 629691493 w 3565"/>
                <a:gd name="T63" fmla="*/ 518084045 h 3316"/>
                <a:gd name="T64" fmla="*/ 671532677 w 3565"/>
                <a:gd name="T65" fmla="*/ 473935740 h 3316"/>
                <a:gd name="T66" fmla="*/ 671909719 w 3565"/>
                <a:gd name="T67" fmla="*/ 441673203 h 3316"/>
                <a:gd name="T68" fmla="*/ 657208574 w 3565"/>
                <a:gd name="T69" fmla="*/ 400732137 h 3316"/>
                <a:gd name="T70" fmla="*/ 598404768 w 3565"/>
                <a:gd name="T71" fmla="*/ 327528825 h 3316"/>
                <a:gd name="T72" fmla="*/ 586153814 w 3565"/>
                <a:gd name="T73" fmla="*/ 305643270 h 3316"/>
                <a:gd name="T74" fmla="*/ 546574494 w 3565"/>
                <a:gd name="T75" fmla="*/ 299983186 h 3316"/>
                <a:gd name="T76" fmla="*/ 513591662 w 3565"/>
                <a:gd name="T77" fmla="*/ 281116369 h 3316"/>
                <a:gd name="T78" fmla="*/ 510764429 w 3565"/>
                <a:gd name="T79" fmla="*/ 249042625 h 3316"/>
                <a:gd name="T80" fmla="*/ 543747261 w 3565"/>
                <a:gd name="T81" fmla="*/ 189611986 h 3316"/>
                <a:gd name="T82" fmla="*/ 550344138 w 3565"/>
                <a:gd name="T83" fmla="*/ 142444750 h 3316"/>
                <a:gd name="T84" fmla="*/ 583326969 w 3565"/>
                <a:gd name="T85" fmla="*/ 113201145 h 3316"/>
                <a:gd name="T86" fmla="*/ 578614914 w 3565"/>
                <a:gd name="T87" fmla="*/ 67920643 h 3316"/>
                <a:gd name="T88" fmla="*/ 553170982 w 3565"/>
                <a:gd name="T89" fmla="*/ 66034078 h 3316"/>
                <a:gd name="T90" fmla="*/ 521130562 w 3565"/>
                <a:gd name="T91" fmla="*/ 40563785 h 3316"/>
                <a:gd name="T92" fmla="*/ 518303329 w 3565"/>
                <a:gd name="T93" fmla="*/ 0 h 331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565"/>
                <a:gd name="T142" fmla="*/ 0 h 3316"/>
                <a:gd name="T143" fmla="*/ 3565 w 3565"/>
                <a:gd name="T144" fmla="*/ 3316 h 331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565" h="3316">
                  <a:moveTo>
                    <a:pt x="2750" y="0"/>
                  </a:moveTo>
                  <a:lnTo>
                    <a:pt x="2335" y="0"/>
                  </a:lnTo>
                  <a:lnTo>
                    <a:pt x="1815" y="145"/>
                  </a:lnTo>
                  <a:lnTo>
                    <a:pt x="1330" y="380"/>
                  </a:lnTo>
                  <a:lnTo>
                    <a:pt x="755" y="635"/>
                  </a:lnTo>
                  <a:lnTo>
                    <a:pt x="610" y="800"/>
                  </a:lnTo>
                  <a:lnTo>
                    <a:pt x="280" y="1050"/>
                  </a:lnTo>
                  <a:lnTo>
                    <a:pt x="205" y="1310"/>
                  </a:lnTo>
                  <a:lnTo>
                    <a:pt x="215" y="1565"/>
                  </a:lnTo>
                  <a:lnTo>
                    <a:pt x="70" y="1656"/>
                  </a:lnTo>
                  <a:lnTo>
                    <a:pt x="55" y="1831"/>
                  </a:lnTo>
                  <a:lnTo>
                    <a:pt x="185" y="2161"/>
                  </a:lnTo>
                  <a:lnTo>
                    <a:pt x="220" y="2691"/>
                  </a:lnTo>
                  <a:lnTo>
                    <a:pt x="0" y="2866"/>
                  </a:lnTo>
                  <a:lnTo>
                    <a:pt x="260" y="3061"/>
                  </a:lnTo>
                  <a:lnTo>
                    <a:pt x="410" y="3016"/>
                  </a:lnTo>
                  <a:lnTo>
                    <a:pt x="695" y="3141"/>
                  </a:lnTo>
                  <a:lnTo>
                    <a:pt x="860" y="3036"/>
                  </a:lnTo>
                  <a:lnTo>
                    <a:pt x="1010" y="2986"/>
                  </a:lnTo>
                  <a:lnTo>
                    <a:pt x="1100" y="3096"/>
                  </a:lnTo>
                  <a:lnTo>
                    <a:pt x="1195" y="3066"/>
                  </a:lnTo>
                  <a:lnTo>
                    <a:pt x="1240" y="3121"/>
                  </a:lnTo>
                  <a:lnTo>
                    <a:pt x="1370" y="3126"/>
                  </a:lnTo>
                  <a:lnTo>
                    <a:pt x="1493" y="3316"/>
                  </a:lnTo>
                  <a:lnTo>
                    <a:pt x="1610" y="3216"/>
                  </a:lnTo>
                  <a:lnTo>
                    <a:pt x="1822" y="3277"/>
                  </a:lnTo>
                  <a:lnTo>
                    <a:pt x="1997" y="3126"/>
                  </a:lnTo>
                  <a:lnTo>
                    <a:pt x="2185" y="3201"/>
                  </a:lnTo>
                  <a:lnTo>
                    <a:pt x="2536" y="3087"/>
                  </a:lnTo>
                  <a:lnTo>
                    <a:pt x="2881" y="2838"/>
                  </a:lnTo>
                  <a:lnTo>
                    <a:pt x="3130" y="2601"/>
                  </a:lnTo>
                  <a:lnTo>
                    <a:pt x="3341" y="2746"/>
                  </a:lnTo>
                  <a:lnTo>
                    <a:pt x="3563" y="2512"/>
                  </a:lnTo>
                  <a:lnTo>
                    <a:pt x="3565" y="2341"/>
                  </a:lnTo>
                  <a:lnTo>
                    <a:pt x="3487" y="2124"/>
                  </a:lnTo>
                  <a:lnTo>
                    <a:pt x="3175" y="1736"/>
                  </a:lnTo>
                  <a:lnTo>
                    <a:pt x="3110" y="1620"/>
                  </a:lnTo>
                  <a:lnTo>
                    <a:pt x="2900" y="1590"/>
                  </a:lnTo>
                  <a:lnTo>
                    <a:pt x="2725" y="1490"/>
                  </a:lnTo>
                  <a:lnTo>
                    <a:pt x="2710" y="1320"/>
                  </a:lnTo>
                  <a:lnTo>
                    <a:pt x="2885" y="1005"/>
                  </a:lnTo>
                  <a:lnTo>
                    <a:pt x="2920" y="755"/>
                  </a:lnTo>
                  <a:lnTo>
                    <a:pt x="3095" y="600"/>
                  </a:lnTo>
                  <a:lnTo>
                    <a:pt x="3070" y="360"/>
                  </a:lnTo>
                  <a:lnTo>
                    <a:pt x="2935" y="350"/>
                  </a:lnTo>
                  <a:lnTo>
                    <a:pt x="2765" y="215"/>
                  </a:lnTo>
                  <a:lnTo>
                    <a:pt x="275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91"/>
            <p:cNvSpPr>
              <a:spLocks/>
            </p:cNvSpPr>
            <p:nvPr/>
          </p:nvSpPr>
          <p:spPr bwMode="auto">
            <a:xfrm>
              <a:off x="4713286" y="2797176"/>
              <a:ext cx="407987" cy="384175"/>
            </a:xfrm>
            <a:custGeom>
              <a:avLst/>
              <a:gdLst>
                <a:gd name="T0" fmla="*/ 79995330 w 1324"/>
                <a:gd name="T1" fmla="*/ 0 h 1250"/>
                <a:gd name="T2" fmla="*/ 66946429 w 1324"/>
                <a:gd name="T3" fmla="*/ 12955236 h 1250"/>
                <a:gd name="T4" fmla="*/ 51628130 w 1324"/>
                <a:gd name="T5" fmla="*/ 3567330 h 1250"/>
                <a:gd name="T6" fmla="*/ 37066349 w 1324"/>
                <a:gd name="T7" fmla="*/ 22906205 h 1250"/>
                <a:gd name="T8" fmla="*/ 21559008 w 1324"/>
                <a:gd name="T9" fmla="*/ 48065460 h 1250"/>
                <a:gd name="T10" fmla="*/ 1702099 w 1324"/>
                <a:gd name="T11" fmla="*/ 68906569 h 1250"/>
                <a:gd name="T12" fmla="*/ 3404003 w 1324"/>
                <a:gd name="T13" fmla="*/ 107584334 h 1250"/>
                <a:gd name="T14" fmla="*/ 0 w 1324"/>
                <a:gd name="T15" fmla="*/ 148327371 h 1250"/>
                <a:gd name="T16" fmla="*/ 756531 w 1324"/>
                <a:gd name="T17" fmla="*/ 179682506 h 1250"/>
                <a:gd name="T18" fmla="*/ 26097813 w 1324"/>
                <a:gd name="T19" fmla="*/ 204090787 h 1250"/>
                <a:gd name="T20" fmla="*/ 39714014 w 1324"/>
                <a:gd name="T21" fmla="*/ 234695099 h 1250"/>
                <a:gd name="T22" fmla="*/ 94368062 w 1324"/>
                <a:gd name="T23" fmla="*/ 233380820 h 1250"/>
                <a:gd name="T24" fmla="*/ 147887326 w 1324"/>
                <a:gd name="T25" fmla="*/ 234695099 h 1250"/>
                <a:gd name="T26" fmla="*/ 182306192 w 1324"/>
                <a:gd name="T27" fmla="*/ 214792967 h 1250"/>
                <a:gd name="T28" fmla="*/ 217670480 w 1324"/>
                <a:gd name="T29" fmla="*/ 207658309 h 1250"/>
                <a:gd name="T30" fmla="*/ 235825480 w 1324"/>
                <a:gd name="T31" fmla="*/ 201274426 h 1250"/>
                <a:gd name="T32" fmla="*/ 250387248 w 1324"/>
                <a:gd name="T33" fmla="*/ 186817357 h 1250"/>
                <a:gd name="T34" fmla="*/ 226558847 w 1324"/>
                <a:gd name="T35" fmla="*/ 169356028 h 1250"/>
                <a:gd name="T36" fmla="*/ 223533111 w 1324"/>
                <a:gd name="T37" fmla="*/ 130490533 h 1250"/>
                <a:gd name="T38" fmla="*/ 183819060 w 1324"/>
                <a:gd name="T39" fmla="*/ 70220848 h 1250"/>
                <a:gd name="T40" fmla="*/ 149967495 w 1324"/>
                <a:gd name="T41" fmla="*/ 60269685 h 1250"/>
                <a:gd name="T42" fmla="*/ 127841192 w 1324"/>
                <a:gd name="T43" fmla="*/ 36612457 h 1250"/>
                <a:gd name="T44" fmla="*/ 113657689 w 1324"/>
                <a:gd name="T45" fmla="*/ 15020531 h 1250"/>
                <a:gd name="T46" fmla="*/ 104958358 w 1324"/>
                <a:gd name="T47" fmla="*/ 938771 h 1250"/>
                <a:gd name="T48" fmla="*/ 79995330 w 1324"/>
                <a:gd name="T49" fmla="*/ 0 h 125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24"/>
                <a:gd name="T76" fmla="*/ 0 h 1250"/>
                <a:gd name="T77" fmla="*/ 1324 w 1324"/>
                <a:gd name="T78" fmla="*/ 1250 h 125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24" h="1250">
                  <a:moveTo>
                    <a:pt x="423" y="0"/>
                  </a:moveTo>
                  <a:lnTo>
                    <a:pt x="354" y="69"/>
                  </a:lnTo>
                  <a:lnTo>
                    <a:pt x="273" y="19"/>
                  </a:lnTo>
                  <a:lnTo>
                    <a:pt x="196" y="122"/>
                  </a:lnTo>
                  <a:lnTo>
                    <a:pt x="114" y="256"/>
                  </a:lnTo>
                  <a:lnTo>
                    <a:pt x="9" y="367"/>
                  </a:lnTo>
                  <a:lnTo>
                    <a:pt x="18" y="573"/>
                  </a:lnTo>
                  <a:lnTo>
                    <a:pt x="0" y="790"/>
                  </a:lnTo>
                  <a:lnTo>
                    <a:pt x="4" y="957"/>
                  </a:lnTo>
                  <a:lnTo>
                    <a:pt x="138" y="1087"/>
                  </a:lnTo>
                  <a:lnTo>
                    <a:pt x="210" y="1250"/>
                  </a:lnTo>
                  <a:lnTo>
                    <a:pt x="499" y="1243"/>
                  </a:lnTo>
                  <a:lnTo>
                    <a:pt x="782" y="1250"/>
                  </a:lnTo>
                  <a:lnTo>
                    <a:pt x="964" y="1144"/>
                  </a:lnTo>
                  <a:lnTo>
                    <a:pt x="1151" y="1106"/>
                  </a:lnTo>
                  <a:lnTo>
                    <a:pt x="1247" y="1072"/>
                  </a:lnTo>
                  <a:lnTo>
                    <a:pt x="1324" y="995"/>
                  </a:lnTo>
                  <a:lnTo>
                    <a:pt x="1198" y="902"/>
                  </a:lnTo>
                  <a:lnTo>
                    <a:pt x="1182" y="695"/>
                  </a:lnTo>
                  <a:lnTo>
                    <a:pt x="972" y="374"/>
                  </a:lnTo>
                  <a:lnTo>
                    <a:pt x="793" y="321"/>
                  </a:lnTo>
                  <a:lnTo>
                    <a:pt x="676" y="195"/>
                  </a:lnTo>
                  <a:lnTo>
                    <a:pt x="601" y="80"/>
                  </a:lnTo>
                  <a:lnTo>
                    <a:pt x="555" y="5"/>
                  </a:lnTo>
                  <a:lnTo>
                    <a:pt x="42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92"/>
            <p:cNvSpPr>
              <a:spLocks/>
            </p:cNvSpPr>
            <p:nvPr/>
          </p:nvSpPr>
          <p:spPr bwMode="auto">
            <a:xfrm>
              <a:off x="2366961" y="5168901"/>
              <a:ext cx="1060450" cy="344488"/>
            </a:xfrm>
            <a:custGeom>
              <a:avLst/>
              <a:gdLst>
                <a:gd name="T0" fmla="*/ 0 w 2106"/>
                <a:gd name="T1" fmla="*/ 64502243 h 687"/>
                <a:gd name="T2" fmla="*/ 36794433 w 2106"/>
                <a:gd name="T3" fmla="*/ 113886778 h 687"/>
                <a:gd name="T4" fmla="*/ 18649311 w 2106"/>
                <a:gd name="T5" fmla="*/ 166294834 h 687"/>
                <a:gd name="T6" fmla="*/ 42338625 w 2106"/>
                <a:gd name="T7" fmla="*/ 247426418 h 687"/>
                <a:gd name="T8" fmla="*/ 77620796 w 2106"/>
                <a:gd name="T9" fmla="*/ 290260085 h 687"/>
                <a:gd name="T10" fmla="*/ 163306089 w 2106"/>
                <a:gd name="T11" fmla="*/ 290763849 h 687"/>
                <a:gd name="T12" fmla="*/ 200604424 w 2106"/>
                <a:gd name="T13" fmla="*/ 255993278 h 687"/>
                <a:gd name="T14" fmla="*/ 203124738 w 2106"/>
                <a:gd name="T15" fmla="*/ 210136070 h 687"/>
                <a:gd name="T16" fmla="*/ 283265511 w 2106"/>
                <a:gd name="T17" fmla="*/ 180404735 h 687"/>
                <a:gd name="T18" fmla="*/ 314515434 w 2106"/>
                <a:gd name="T19" fmla="*/ 216687236 h 687"/>
                <a:gd name="T20" fmla="*/ 338709002 w 2106"/>
                <a:gd name="T21" fmla="*/ 201569527 h 687"/>
                <a:gd name="T22" fmla="*/ 395664665 w 2106"/>
                <a:gd name="T23" fmla="*/ 241379335 h 687"/>
                <a:gd name="T24" fmla="*/ 456148387 w 2106"/>
                <a:gd name="T25" fmla="*/ 247426418 h 687"/>
                <a:gd name="T26" fmla="*/ 471773190 w 2106"/>
                <a:gd name="T27" fmla="*/ 280685377 h 687"/>
                <a:gd name="T28" fmla="*/ 450603887 w 2106"/>
                <a:gd name="T29" fmla="*/ 315456266 h 687"/>
                <a:gd name="T30" fmla="*/ 486390248 w 2106"/>
                <a:gd name="T31" fmla="*/ 345691762 h 687"/>
                <a:gd name="T32" fmla="*/ 559978777 w 2106"/>
                <a:gd name="T33" fmla="*/ 346195527 h 687"/>
                <a:gd name="T34" fmla="*/ 642135673 w 2106"/>
                <a:gd name="T35" fmla="*/ 342668220 h 687"/>
                <a:gd name="T36" fmla="*/ 696570864 w 2106"/>
                <a:gd name="T37" fmla="*/ 294291473 h 687"/>
                <a:gd name="T38" fmla="*/ 767135207 w 2106"/>
                <a:gd name="T39" fmla="*/ 303362099 h 687"/>
                <a:gd name="T40" fmla="*/ 861893038 w 2106"/>
                <a:gd name="T41" fmla="*/ 239867723 h 687"/>
                <a:gd name="T42" fmla="*/ 921873205 w 2106"/>
                <a:gd name="T43" fmla="*/ 216687236 h 687"/>
                <a:gd name="T44" fmla="*/ 1005037846 w 2106"/>
                <a:gd name="T45" fmla="*/ 198041903 h 687"/>
                <a:gd name="T46" fmla="*/ 1061489320 w 2106"/>
                <a:gd name="T47" fmla="*/ 176373346 h 687"/>
                <a:gd name="T48" fmla="*/ 1042336459 w 2106"/>
                <a:gd name="T49" fmla="*/ 130012334 h 687"/>
                <a:gd name="T50" fmla="*/ 986389175 w 2106"/>
                <a:gd name="T51" fmla="*/ 110863236 h 687"/>
                <a:gd name="T52" fmla="*/ 945058314 w 2106"/>
                <a:gd name="T53" fmla="*/ 92217903 h 687"/>
                <a:gd name="T54" fmla="*/ 861893038 w 2106"/>
                <a:gd name="T55" fmla="*/ 92217903 h 687"/>
                <a:gd name="T56" fmla="*/ 825099250 w 2106"/>
                <a:gd name="T57" fmla="*/ 55431618 h 687"/>
                <a:gd name="T58" fmla="*/ 783768389 w 2106"/>
                <a:gd name="T59" fmla="*/ 27715650 h 687"/>
                <a:gd name="T60" fmla="*/ 746973966 w 2106"/>
                <a:gd name="T61" fmla="*/ 41321747 h 687"/>
                <a:gd name="T62" fmla="*/ 691530872 w 2106"/>
                <a:gd name="T63" fmla="*/ 78612105 h 687"/>
                <a:gd name="T64" fmla="*/ 631551181 w 2106"/>
                <a:gd name="T65" fmla="*/ 119933861 h 687"/>
                <a:gd name="T66" fmla="*/ 557962653 w 2106"/>
                <a:gd name="T67" fmla="*/ 119933861 h 687"/>
                <a:gd name="T68" fmla="*/ 484374124 w 2106"/>
                <a:gd name="T69" fmla="*/ 83147258 h 687"/>
                <a:gd name="T70" fmla="*/ 383063731 w 2106"/>
                <a:gd name="T71" fmla="*/ 27715650 h 687"/>
                <a:gd name="T72" fmla="*/ 286289697 w 2106"/>
                <a:gd name="T73" fmla="*/ 0 h 687"/>
                <a:gd name="T74" fmla="*/ 207660858 w 2106"/>
                <a:gd name="T75" fmla="*/ 0 h 687"/>
                <a:gd name="T76" fmla="*/ 87701437 w 2106"/>
                <a:gd name="T77" fmla="*/ 32251122 h 687"/>
                <a:gd name="T78" fmla="*/ 0 w 2106"/>
                <a:gd name="T79" fmla="*/ 64502243 h 68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106"/>
                <a:gd name="T121" fmla="*/ 0 h 687"/>
                <a:gd name="T122" fmla="*/ 2106 w 2106"/>
                <a:gd name="T123" fmla="*/ 687 h 68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106" h="687">
                  <a:moveTo>
                    <a:pt x="0" y="128"/>
                  </a:moveTo>
                  <a:lnTo>
                    <a:pt x="73" y="226"/>
                  </a:lnTo>
                  <a:lnTo>
                    <a:pt x="37" y="330"/>
                  </a:lnTo>
                  <a:lnTo>
                    <a:pt x="84" y="491"/>
                  </a:lnTo>
                  <a:lnTo>
                    <a:pt x="154" y="576"/>
                  </a:lnTo>
                  <a:lnTo>
                    <a:pt x="324" y="577"/>
                  </a:lnTo>
                  <a:lnTo>
                    <a:pt x="398" y="508"/>
                  </a:lnTo>
                  <a:lnTo>
                    <a:pt x="403" y="417"/>
                  </a:lnTo>
                  <a:lnTo>
                    <a:pt x="562" y="358"/>
                  </a:lnTo>
                  <a:lnTo>
                    <a:pt x="624" y="430"/>
                  </a:lnTo>
                  <a:lnTo>
                    <a:pt x="672" y="400"/>
                  </a:lnTo>
                  <a:lnTo>
                    <a:pt x="785" y="479"/>
                  </a:lnTo>
                  <a:lnTo>
                    <a:pt x="905" y="491"/>
                  </a:lnTo>
                  <a:lnTo>
                    <a:pt x="936" y="557"/>
                  </a:lnTo>
                  <a:lnTo>
                    <a:pt x="894" y="626"/>
                  </a:lnTo>
                  <a:lnTo>
                    <a:pt x="965" y="686"/>
                  </a:lnTo>
                  <a:lnTo>
                    <a:pt x="1111" y="687"/>
                  </a:lnTo>
                  <a:lnTo>
                    <a:pt x="1274" y="680"/>
                  </a:lnTo>
                  <a:lnTo>
                    <a:pt x="1382" y="584"/>
                  </a:lnTo>
                  <a:lnTo>
                    <a:pt x="1522" y="602"/>
                  </a:lnTo>
                  <a:lnTo>
                    <a:pt x="1710" y="476"/>
                  </a:lnTo>
                  <a:lnTo>
                    <a:pt x="1829" y="430"/>
                  </a:lnTo>
                  <a:lnTo>
                    <a:pt x="1994" y="393"/>
                  </a:lnTo>
                  <a:lnTo>
                    <a:pt x="2106" y="350"/>
                  </a:lnTo>
                  <a:lnTo>
                    <a:pt x="2068" y="258"/>
                  </a:lnTo>
                  <a:lnTo>
                    <a:pt x="1957" y="220"/>
                  </a:lnTo>
                  <a:lnTo>
                    <a:pt x="1875" y="183"/>
                  </a:lnTo>
                  <a:lnTo>
                    <a:pt x="1710" y="183"/>
                  </a:lnTo>
                  <a:lnTo>
                    <a:pt x="1637" y="110"/>
                  </a:lnTo>
                  <a:lnTo>
                    <a:pt x="1555" y="55"/>
                  </a:lnTo>
                  <a:lnTo>
                    <a:pt x="1482" y="82"/>
                  </a:lnTo>
                  <a:lnTo>
                    <a:pt x="1372" y="156"/>
                  </a:lnTo>
                  <a:lnTo>
                    <a:pt x="1253" y="238"/>
                  </a:lnTo>
                  <a:lnTo>
                    <a:pt x="1107" y="238"/>
                  </a:lnTo>
                  <a:lnTo>
                    <a:pt x="961" y="165"/>
                  </a:lnTo>
                  <a:lnTo>
                    <a:pt x="760" y="55"/>
                  </a:lnTo>
                  <a:lnTo>
                    <a:pt x="568" y="0"/>
                  </a:lnTo>
                  <a:lnTo>
                    <a:pt x="412" y="0"/>
                  </a:lnTo>
                  <a:lnTo>
                    <a:pt x="174" y="64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38"/>
            <p:cNvSpPr>
              <a:spLocks/>
            </p:cNvSpPr>
            <p:nvPr/>
          </p:nvSpPr>
          <p:spPr bwMode="auto">
            <a:xfrm>
              <a:off x="2828923" y="4613276"/>
              <a:ext cx="385762" cy="193675"/>
            </a:xfrm>
            <a:custGeom>
              <a:avLst/>
              <a:gdLst>
                <a:gd name="T0" fmla="*/ 2147483647 w 768"/>
                <a:gd name="T1" fmla="*/ 0 h 384"/>
                <a:gd name="T2" fmla="*/ 0 w 768"/>
                <a:gd name="T3" fmla="*/ 2147483647 h 384"/>
                <a:gd name="T4" fmla="*/ 2147483647 w 768"/>
                <a:gd name="T5" fmla="*/ 2147483647 h 384"/>
                <a:gd name="T6" fmla="*/ 2147483647 w 768"/>
                <a:gd name="T7" fmla="*/ 0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8"/>
                <a:gd name="T13" fmla="*/ 0 h 384"/>
                <a:gd name="T14" fmla="*/ 768 w 768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8" h="384">
                  <a:moveTo>
                    <a:pt x="43" y="48"/>
                  </a:moveTo>
                  <a:lnTo>
                    <a:pt x="0" y="115"/>
                  </a:lnTo>
                  <a:lnTo>
                    <a:pt x="14" y="172"/>
                  </a:lnTo>
                  <a:lnTo>
                    <a:pt x="81" y="201"/>
                  </a:lnTo>
                  <a:lnTo>
                    <a:pt x="124" y="206"/>
                  </a:lnTo>
                  <a:lnTo>
                    <a:pt x="187" y="192"/>
                  </a:lnTo>
                  <a:lnTo>
                    <a:pt x="254" y="172"/>
                  </a:lnTo>
                  <a:lnTo>
                    <a:pt x="331" y="182"/>
                  </a:lnTo>
                  <a:lnTo>
                    <a:pt x="384" y="225"/>
                  </a:lnTo>
                  <a:lnTo>
                    <a:pt x="436" y="259"/>
                  </a:lnTo>
                  <a:lnTo>
                    <a:pt x="484" y="326"/>
                  </a:lnTo>
                  <a:lnTo>
                    <a:pt x="552" y="384"/>
                  </a:lnTo>
                  <a:lnTo>
                    <a:pt x="628" y="384"/>
                  </a:lnTo>
                  <a:lnTo>
                    <a:pt x="691" y="369"/>
                  </a:lnTo>
                  <a:lnTo>
                    <a:pt x="748" y="331"/>
                  </a:lnTo>
                  <a:lnTo>
                    <a:pt x="768" y="283"/>
                  </a:lnTo>
                  <a:lnTo>
                    <a:pt x="748" y="230"/>
                  </a:lnTo>
                  <a:lnTo>
                    <a:pt x="681" y="168"/>
                  </a:lnTo>
                  <a:lnTo>
                    <a:pt x="619" y="134"/>
                  </a:lnTo>
                  <a:lnTo>
                    <a:pt x="571" y="100"/>
                  </a:lnTo>
                  <a:lnTo>
                    <a:pt x="499" y="72"/>
                  </a:lnTo>
                  <a:lnTo>
                    <a:pt x="412" y="28"/>
                  </a:lnTo>
                  <a:lnTo>
                    <a:pt x="307" y="19"/>
                  </a:lnTo>
                  <a:lnTo>
                    <a:pt x="225" y="14"/>
                  </a:lnTo>
                  <a:lnTo>
                    <a:pt x="144" y="0"/>
                  </a:lnTo>
                  <a:lnTo>
                    <a:pt x="100" y="28"/>
                  </a:lnTo>
                  <a:lnTo>
                    <a:pt x="43" y="4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Freeform 38"/>
            <p:cNvSpPr>
              <a:spLocks/>
            </p:cNvSpPr>
            <p:nvPr/>
          </p:nvSpPr>
          <p:spPr bwMode="auto">
            <a:xfrm>
              <a:off x="3033711" y="4451351"/>
              <a:ext cx="433387" cy="295275"/>
            </a:xfrm>
            <a:custGeom>
              <a:avLst/>
              <a:gdLst>
                <a:gd name="T0" fmla="*/ 2147483647 w 859"/>
                <a:gd name="T1" fmla="*/ 0 h 586"/>
                <a:gd name="T2" fmla="*/ 0 w 859"/>
                <a:gd name="T3" fmla="*/ 2147483647 h 586"/>
                <a:gd name="T4" fmla="*/ 2147483647 w 859"/>
                <a:gd name="T5" fmla="*/ 2147483647 h 586"/>
                <a:gd name="T6" fmla="*/ 2147483647 w 859"/>
                <a:gd name="T7" fmla="*/ 0 h 5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59"/>
                <a:gd name="T13" fmla="*/ 0 h 586"/>
                <a:gd name="T14" fmla="*/ 859 w 859"/>
                <a:gd name="T15" fmla="*/ 586 h 5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59" h="586">
                  <a:moveTo>
                    <a:pt x="43" y="182"/>
                  </a:moveTo>
                  <a:lnTo>
                    <a:pt x="129" y="197"/>
                  </a:lnTo>
                  <a:lnTo>
                    <a:pt x="206" y="182"/>
                  </a:lnTo>
                  <a:lnTo>
                    <a:pt x="278" y="206"/>
                  </a:lnTo>
                  <a:lnTo>
                    <a:pt x="321" y="302"/>
                  </a:lnTo>
                  <a:lnTo>
                    <a:pt x="369" y="408"/>
                  </a:lnTo>
                  <a:lnTo>
                    <a:pt x="436" y="466"/>
                  </a:lnTo>
                  <a:lnTo>
                    <a:pt x="532" y="518"/>
                  </a:lnTo>
                  <a:lnTo>
                    <a:pt x="614" y="562"/>
                  </a:lnTo>
                  <a:lnTo>
                    <a:pt x="700" y="576"/>
                  </a:lnTo>
                  <a:lnTo>
                    <a:pt x="777" y="586"/>
                  </a:lnTo>
                  <a:lnTo>
                    <a:pt x="835" y="547"/>
                  </a:lnTo>
                  <a:lnTo>
                    <a:pt x="859" y="475"/>
                  </a:lnTo>
                  <a:lnTo>
                    <a:pt x="772" y="418"/>
                  </a:lnTo>
                  <a:lnTo>
                    <a:pt x="700" y="298"/>
                  </a:lnTo>
                  <a:lnTo>
                    <a:pt x="609" y="230"/>
                  </a:lnTo>
                  <a:lnTo>
                    <a:pt x="523" y="173"/>
                  </a:lnTo>
                  <a:lnTo>
                    <a:pt x="465" y="134"/>
                  </a:lnTo>
                  <a:lnTo>
                    <a:pt x="379" y="82"/>
                  </a:lnTo>
                  <a:lnTo>
                    <a:pt x="297" y="43"/>
                  </a:lnTo>
                  <a:lnTo>
                    <a:pt x="244" y="14"/>
                  </a:lnTo>
                  <a:lnTo>
                    <a:pt x="172" y="0"/>
                  </a:lnTo>
                  <a:lnTo>
                    <a:pt x="115" y="14"/>
                  </a:lnTo>
                  <a:lnTo>
                    <a:pt x="48" y="24"/>
                  </a:lnTo>
                  <a:lnTo>
                    <a:pt x="0" y="96"/>
                  </a:lnTo>
                  <a:lnTo>
                    <a:pt x="0" y="144"/>
                  </a:lnTo>
                  <a:lnTo>
                    <a:pt x="43" y="18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38"/>
            <p:cNvSpPr>
              <a:spLocks/>
            </p:cNvSpPr>
            <p:nvPr/>
          </p:nvSpPr>
          <p:spPr bwMode="auto">
            <a:xfrm>
              <a:off x="2565398" y="4841876"/>
              <a:ext cx="779462" cy="355600"/>
            </a:xfrm>
            <a:custGeom>
              <a:avLst/>
              <a:gdLst>
                <a:gd name="T0" fmla="*/ 2147483647 w 1548"/>
                <a:gd name="T1" fmla="*/ 0 h 705"/>
                <a:gd name="T2" fmla="*/ 0 w 1548"/>
                <a:gd name="T3" fmla="*/ 2147483647 h 705"/>
                <a:gd name="T4" fmla="*/ 2147483647 w 1548"/>
                <a:gd name="T5" fmla="*/ 2147483647 h 705"/>
                <a:gd name="T6" fmla="*/ 2147483647 w 1548"/>
                <a:gd name="T7" fmla="*/ 0 h 70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48"/>
                <a:gd name="T13" fmla="*/ 0 h 705"/>
                <a:gd name="T14" fmla="*/ 1548 w 1548"/>
                <a:gd name="T15" fmla="*/ 705 h 70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48" h="705">
                  <a:moveTo>
                    <a:pt x="346" y="33"/>
                  </a:moveTo>
                  <a:lnTo>
                    <a:pt x="279" y="33"/>
                  </a:lnTo>
                  <a:lnTo>
                    <a:pt x="192" y="57"/>
                  </a:lnTo>
                  <a:lnTo>
                    <a:pt x="116" y="100"/>
                  </a:lnTo>
                  <a:lnTo>
                    <a:pt x="34" y="134"/>
                  </a:lnTo>
                  <a:lnTo>
                    <a:pt x="0" y="201"/>
                  </a:lnTo>
                  <a:lnTo>
                    <a:pt x="0" y="264"/>
                  </a:lnTo>
                  <a:lnTo>
                    <a:pt x="48" y="326"/>
                  </a:lnTo>
                  <a:lnTo>
                    <a:pt x="92" y="374"/>
                  </a:lnTo>
                  <a:lnTo>
                    <a:pt x="140" y="427"/>
                  </a:lnTo>
                  <a:lnTo>
                    <a:pt x="197" y="484"/>
                  </a:lnTo>
                  <a:lnTo>
                    <a:pt x="284" y="489"/>
                  </a:lnTo>
                  <a:lnTo>
                    <a:pt x="356" y="480"/>
                  </a:lnTo>
                  <a:lnTo>
                    <a:pt x="414" y="495"/>
                  </a:lnTo>
                  <a:lnTo>
                    <a:pt x="490" y="523"/>
                  </a:lnTo>
                  <a:lnTo>
                    <a:pt x="567" y="571"/>
                  </a:lnTo>
                  <a:lnTo>
                    <a:pt x="644" y="643"/>
                  </a:lnTo>
                  <a:lnTo>
                    <a:pt x="716" y="667"/>
                  </a:lnTo>
                  <a:lnTo>
                    <a:pt x="826" y="681"/>
                  </a:lnTo>
                  <a:lnTo>
                    <a:pt x="903" y="619"/>
                  </a:lnTo>
                  <a:lnTo>
                    <a:pt x="984" y="552"/>
                  </a:lnTo>
                  <a:lnTo>
                    <a:pt x="1052" y="518"/>
                  </a:lnTo>
                  <a:lnTo>
                    <a:pt x="1152" y="556"/>
                  </a:lnTo>
                  <a:lnTo>
                    <a:pt x="1253" y="609"/>
                  </a:lnTo>
                  <a:lnTo>
                    <a:pt x="1320" y="667"/>
                  </a:lnTo>
                  <a:lnTo>
                    <a:pt x="1416" y="705"/>
                  </a:lnTo>
                  <a:lnTo>
                    <a:pt x="1493" y="700"/>
                  </a:lnTo>
                  <a:lnTo>
                    <a:pt x="1548" y="704"/>
                  </a:lnTo>
                  <a:lnTo>
                    <a:pt x="1524" y="571"/>
                  </a:lnTo>
                  <a:lnTo>
                    <a:pt x="1498" y="537"/>
                  </a:lnTo>
                  <a:lnTo>
                    <a:pt x="1388" y="513"/>
                  </a:lnTo>
                  <a:lnTo>
                    <a:pt x="1330" y="456"/>
                  </a:lnTo>
                  <a:lnTo>
                    <a:pt x="1253" y="379"/>
                  </a:lnTo>
                  <a:lnTo>
                    <a:pt x="1152" y="307"/>
                  </a:lnTo>
                  <a:lnTo>
                    <a:pt x="1071" y="244"/>
                  </a:lnTo>
                  <a:lnTo>
                    <a:pt x="994" y="201"/>
                  </a:lnTo>
                  <a:lnTo>
                    <a:pt x="912" y="182"/>
                  </a:lnTo>
                  <a:lnTo>
                    <a:pt x="903" y="105"/>
                  </a:lnTo>
                  <a:lnTo>
                    <a:pt x="826" y="24"/>
                  </a:lnTo>
                  <a:lnTo>
                    <a:pt x="725" y="0"/>
                  </a:lnTo>
                  <a:lnTo>
                    <a:pt x="639" y="0"/>
                  </a:lnTo>
                  <a:lnTo>
                    <a:pt x="533" y="4"/>
                  </a:lnTo>
                  <a:lnTo>
                    <a:pt x="442" y="19"/>
                  </a:lnTo>
                  <a:lnTo>
                    <a:pt x="346" y="3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Freeform 81"/>
            <p:cNvSpPr>
              <a:spLocks/>
            </p:cNvSpPr>
            <p:nvPr/>
          </p:nvSpPr>
          <p:spPr bwMode="auto">
            <a:xfrm>
              <a:off x="4814888" y="4600227"/>
              <a:ext cx="878232" cy="1940284"/>
            </a:xfrm>
            <a:custGeom>
              <a:avLst/>
              <a:gdLst>
                <a:gd name="T0" fmla="*/ 248991724 w 1307"/>
                <a:gd name="T1" fmla="*/ 1696208268 h 3429"/>
                <a:gd name="T2" fmla="*/ 222782077 w 1307"/>
                <a:gd name="T3" fmla="*/ 1687137320 h 3429"/>
                <a:gd name="T4" fmla="*/ 204636937 w 1307"/>
                <a:gd name="T5" fmla="*/ 1678066371 h 3429"/>
                <a:gd name="T6" fmla="*/ 175907291 w 1307"/>
                <a:gd name="T7" fmla="*/ 1691672794 h 3429"/>
                <a:gd name="T8" fmla="*/ 113911197 w 1307"/>
                <a:gd name="T9" fmla="*/ 1672019919 h 3429"/>
                <a:gd name="T10" fmla="*/ 53931567 w 1307"/>
                <a:gd name="T11" fmla="*/ 1649343818 h 3429"/>
                <a:gd name="T12" fmla="*/ 38306417 w 1307"/>
                <a:gd name="T13" fmla="*/ 1560149124 h 3429"/>
                <a:gd name="T14" fmla="*/ 111391197 w 1307"/>
                <a:gd name="T15" fmla="*/ 1470954429 h 3429"/>
                <a:gd name="T16" fmla="*/ 159778238 w 1307"/>
                <a:gd name="T17" fmla="*/ 1393349827 h 3429"/>
                <a:gd name="T18" fmla="*/ 175907291 w 1307"/>
                <a:gd name="T19" fmla="*/ 1310202537 h 3429"/>
                <a:gd name="T20" fmla="*/ 160786301 w 1307"/>
                <a:gd name="T21" fmla="*/ 1239653187 h 3429"/>
                <a:gd name="T22" fmla="*/ 212701444 w 1307"/>
                <a:gd name="T23" fmla="*/ 1187749180 h 3429"/>
                <a:gd name="T24" fmla="*/ 240927217 w 1307"/>
                <a:gd name="T25" fmla="*/ 1141388179 h 3429"/>
                <a:gd name="T26" fmla="*/ 265624928 w 1307"/>
                <a:gd name="T27" fmla="*/ 1050681871 h 3429"/>
                <a:gd name="T28" fmla="*/ 189515987 w 1307"/>
                <a:gd name="T29" fmla="*/ 1059752185 h 3429"/>
                <a:gd name="T30" fmla="*/ 75604770 w 1307"/>
                <a:gd name="T31" fmla="*/ 1013391183 h 3429"/>
                <a:gd name="T32" fmla="*/ 26209657 w 1307"/>
                <a:gd name="T33" fmla="*/ 859190778 h 3429"/>
                <a:gd name="T34" fmla="*/ 225302394 w 1307"/>
                <a:gd name="T35" fmla="*/ 742280426 h 3429"/>
                <a:gd name="T36" fmla="*/ 263608801 w 1307"/>
                <a:gd name="T37" fmla="*/ 510979024 h 3429"/>
                <a:gd name="T38" fmla="*/ 360886834 w 1307"/>
                <a:gd name="T39" fmla="*/ 391045129 h 3429"/>
                <a:gd name="T40" fmla="*/ 465725421 w 1307"/>
                <a:gd name="T41" fmla="*/ 386509972 h 3429"/>
                <a:gd name="T42" fmla="*/ 414818381 w 1307"/>
                <a:gd name="T43" fmla="*/ 239867870 h 3429"/>
                <a:gd name="T44" fmla="*/ 278729751 w 1307"/>
                <a:gd name="T45" fmla="*/ 0 h 3429"/>
                <a:gd name="T46" fmla="*/ 439515774 w 1307"/>
                <a:gd name="T47" fmla="*/ 73572914 h 3429"/>
                <a:gd name="T48" fmla="*/ 541330171 w 1307"/>
                <a:gd name="T49" fmla="*/ 206105126 h 3429"/>
                <a:gd name="T50" fmla="*/ 559979502 w 1307"/>
                <a:gd name="T51" fmla="*/ 312432916 h 3429"/>
                <a:gd name="T52" fmla="*/ 637096188 w 1307"/>
                <a:gd name="T53" fmla="*/ 612771658 h 3429"/>
                <a:gd name="T54" fmla="*/ 559979502 w 1307"/>
                <a:gd name="T55" fmla="*/ 831474485 h 3429"/>
                <a:gd name="T56" fmla="*/ 495463448 w 1307"/>
                <a:gd name="T57" fmla="*/ 998273783 h 3429"/>
                <a:gd name="T58" fmla="*/ 581652705 w 1307"/>
                <a:gd name="T59" fmla="*/ 973581351 h 3429"/>
                <a:gd name="T60" fmla="*/ 606350415 w 1307"/>
                <a:gd name="T61" fmla="*/ 1032036527 h 3429"/>
                <a:gd name="T62" fmla="*/ 350302327 w 1307"/>
                <a:gd name="T63" fmla="*/ 1250739196 h 3429"/>
                <a:gd name="T64" fmla="*/ 297882955 w 1307"/>
                <a:gd name="T65" fmla="*/ 1226047399 h 3429"/>
                <a:gd name="T66" fmla="*/ 322580348 w 1307"/>
                <a:gd name="T67" fmla="*/ 1340437655 h 3429"/>
                <a:gd name="T68" fmla="*/ 455140915 w 1307"/>
                <a:gd name="T69" fmla="*/ 1336910346 h 3429"/>
                <a:gd name="T70" fmla="*/ 516632778 w 1307"/>
                <a:gd name="T71" fmla="*/ 1451301555 h 3429"/>
                <a:gd name="T72" fmla="*/ 520160841 w 1307"/>
                <a:gd name="T73" fmla="*/ 1571235133 h 3429"/>
                <a:gd name="T74" fmla="*/ 458165105 w 1307"/>
                <a:gd name="T75" fmla="*/ 1626666448 h 342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07"/>
                <a:gd name="T115" fmla="*/ 0 h 3429"/>
                <a:gd name="T116" fmla="*/ 1307 w 1307"/>
                <a:gd name="T117" fmla="*/ 3429 h 342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07" h="3429">
                  <a:moveTo>
                    <a:pt x="902" y="3429"/>
                  </a:moveTo>
                  <a:lnTo>
                    <a:pt x="494" y="3366"/>
                  </a:lnTo>
                  <a:lnTo>
                    <a:pt x="463" y="3365"/>
                  </a:lnTo>
                  <a:lnTo>
                    <a:pt x="442" y="3348"/>
                  </a:lnTo>
                  <a:lnTo>
                    <a:pt x="434" y="3330"/>
                  </a:lnTo>
                  <a:lnTo>
                    <a:pt x="406" y="3330"/>
                  </a:lnTo>
                  <a:lnTo>
                    <a:pt x="377" y="3342"/>
                  </a:lnTo>
                  <a:lnTo>
                    <a:pt x="349" y="3357"/>
                  </a:lnTo>
                  <a:lnTo>
                    <a:pt x="274" y="3351"/>
                  </a:lnTo>
                  <a:lnTo>
                    <a:pt x="226" y="3318"/>
                  </a:lnTo>
                  <a:lnTo>
                    <a:pt x="172" y="3279"/>
                  </a:lnTo>
                  <a:lnTo>
                    <a:pt x="107" y="3273"/>
                  </a:lnTo>
                  <a:lnTo>
                    <a:pt x="134" y="3171"/>
                  </a:lnTo>
                  <a:lnTo>
                    <a:pt x="76" y="3096"/>
                  </a:lnTo>
                  <a:lnTo>
                    <a:pt x="82" y="2997"/>
                  </a:lnTo>
                  <a:lnTo>
                    <a:pt x="221" y="2919"/>
                  </a:lnTo>
                  <a:lnTo>
                    <a:pt x="295" y="2855"/>
                  </a:lnTo>
                  <a:lnTo>
                    <a:pt x="317" y="2765"/>
                  </a:lnTo>
                  <a:lnTo>
                    <a:pt x="266" y="2696"/>
                  </a:lnTo>
                  <a:lnTo>
                    <a:pt x="349" y="2600"/>
                  </a:lnTo>
                  <a:lnTo>
                    <a:pt x="361" y="2507"/>
                  </a:lnTo>
                  <a:lnTo>
                    <a:pt x="319" y="2460"/>
                  </a:lnTo>
                  <a:lnTo>
                    <a:pt x="338" y="2379"/>
                  </a:lnTo>
                  <a:lnTo>
                    <a:pt x="422" y="2357"/>
                  </a:lnTo>
                  <a:lnTo>
                    <a:pt x="413" y="2271"/>
                  </a:lnTo>
                  <a:lnTo>
                    <a:pt x="478" y="2265"/>
                  </a:lnTo>
                  <a:lnTo>
                    <a:pt x="452" y="2187"/>
                  </a:lnTo>
                  <a:lnTo>
                    <a:pt x="527" y="2085"/>
                  </a:lnTo>
                  <a:lnTo>
                    <a:pt x="467" y="2033"/>
                  </a:lnTo>
                  <a:lnTo>
                    <a:pt x="376" y="2103"/>
                  </a:lnTo>
                  <a:lnTo>
                    <a:pt x="303" y="1981"/>
                  </a:lnTo>
                  <a:lnTo>
                    <a:pt x="150" y="2011"/>
                  </a:lnTo>
                  <a:lnTo>
                    <a:pt x="0" y="1858"/>
                  </a:lnTo>
                  <a:lnTo>
                    <a:pt x="52" y="1705"/>
                  </a:lnTo>
                  <a:lnTo>
                    <a:pt x="119" y="1596"/>
                  </a:lnTo>
                  <a:lnTo>
                    <a:pt x="447" y="1473"/>
                  </a:lnTo>
                  <a:lnTo>
                    <a:pt x="686" y="1381"/>
                  </a:lnTo>
                  <a:lnTo>
                    <a:pt x="523" y="1014"/>
                  </a:lnTo>
                  <a:lnTo>
                    <a:pt x="484" y="748"/>
                  </a:lnTo>
                  <a:lnTo>
                    <a:pt x="716" y="776"/>
                  </a:lnTo>
                  <a:lnTo>
                    <a:pt x="799" y="721"/>
                  </a:lnTo>
                  <a:lnTo>
                    <a:pt x="924" y="767"/>
                  </a:lnTo>
                  <a:lnTo>
                    <a:pt x="909" y="638"/>
                  </a:lnTo>
                  <a:lnTo>
                    <a:pt x="823" y="476"/>
                  </a:lnTo>
                  <a:lnTo>
                    <a:pt x="514" y="42"/>
                  </a:lnTo>
                  <a:lnTo>
                    <a:pt x="553" y="0"/>
                  </a:lnTo>
                  <a:lnTo>
                    <a:pt x="695" y="152"/>
                  </a:lnTo>
                  <a:lnTo>
                    <a:pt x="872" y="146"/>
                  </a:lnTo>
                  <a:lnTo>
                    <a:pt x="927" y="336"/>
                  </a:lnTo>
                  <a:lnTo>
                    <a:pt x="1074" y="409"/>
                  </a:lnTo>
                  <a:lnTo>
                    <a:pt x="1032" y="550"/>
                  </a:lnTo>
                  <a:lnTo>
                    <a:pt x="1111" y="620"/>
                  </a:lnTo>
                  <a:lnTo>
                    <a:pt x="1295" y="930"/>
                  </a:lnTo>
                  <a:lnTo>
                    <a:pt x="1264" y="1216"/>
                  </a:lnTo>
                  <a:lnTo>
                    <a:pt x="1307" y="1381"/>
                  </a:lnTo>
                  <a:lnTo>
                    <a:pt x="1111" y="1650"/>
                  </a:lnTo>
                  <a:lnTo>
                    <a:pt x="1007" y="1785"/>
                  </a:lnTo>
                  <a:lnTo>
                    <a:pt x="983" y="1981"/>
                  </a:lnTo>
                  <a:lnTo>
                    <a:pt x="1074" y="1999"/>
                  </a:lnTo>
                  <a:lnTo>
                    <a:pt x="1154" y="1932"/>
                  </a:lnTo>
                  <a:lnTo>
                    <a:pt x="1209" y="1975"/>
                  </a:lnTo>
                  <a:lnTo>
                    <a:pt x="1203" y="2048"/>
                  </a:lnTo>
                  <a:lnTo>
                    <a:pt x="952" y="2232"/>
                  </a:lnTo>
                  <a:lnTo>
                    <a:pt x="695" y="2482"/>
                  </a:lnTo>
                  <a:lnTo>
                    <a:pt x="658" y="2384"/>
                  </a:lnTo>
                  <a:lnTo>
                    <a:pt x="591" y="2433"/>
                  </a:lnTo>
                  <a:lnTo>
                    <a:pt x="597" y="2562"/>
                  </a:lnTo>
                  <a:lnTo>
                    <a:pt x="640" y="2660"/>
                  </a:lnTo>
                  <a:lnTo>
                    <a:pt x="738" y="2629"/>
                  </a:lnTo>
                  <a:lnTo>
                    <a:pt x="903" y="2653"/>
                  </a:lnTo>
                  <a:lnTo>
                    <a:pt x="885" y="2776"/>
                  </a:lnTo>
                  <a:lnTo>
                    <a:pt x="1025" y="2880"/>
                  </a:lnTo>
                  <a:lnTo>
                    <a:pt x="989" y="2965"/>
                  </a:lnTo>
                  <a:lnTo>
                    <a:pt x="1032" y="3118"/>
                  </a:lnTo>
                  <a:lnTo>
                    <a:pt x="921" y="3106"/>
                  </a:lnTo>
                  <a:lnTo>
                    <a:pt x="909" y="3228"/>
                  </a:lnTo>
                  <a:lnTo>
                    <a:pt x="902" y="3429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Freeform 83"/>
            <p:cNvSpPr>
              <a:spLocks/>
            </p:cNvSpPr>
            <p:nvPr/>
          </p:nvSpPr>
          <p:spPr bwMode="auto">
            <a:xfrm>
              <a:off x="5299073" y="1722438"/>
              <a:ext cx="1082675" cy="1057275"/>
            </a:xfrm>
            <a:custGeom>
              <a:avLst/>
              <a:gdLst>
                <a:gd name="T0" fmla="*/ 381460304 w 3521"/>
                <a:gd name="T1" fmla="*/ 0 h 3433"/>
                <a:gd name="T2" fmla="*/ 336272593 w 3521"/>
                <a:gd name="T3" fmla="*/ 4718597 h 3433"/>
                <a:gd name="T4" fmla="*/ 273950993 w 3521"/>
                <a:gd name="T5" fmla="*/ 18874192 h 3433"/>
                <a:gd name="T6" fmla="*/ 236294471 w 3521"/>
                <a:gd name="T7" fmla="*/ 50016653 h 3433"/>
                <a:gd name="T8" fmla="*/ 177927035 w 3521"/>
                <a:gd name="T9" fmla="*/ 44354495 h 3433"/>
                <a:gd name="T10" fmla="*/ 89434096 w 3521"/>
                <a:gd name="T11" fmla="*/ 69834609 h 3433"/>
                <a:gd name="T12" fmla="*/ 48011967 w 3521"/>
                <a:gd name="T13" fmla="*/ 52847745 h 3433"/>
                <a:gd name="T14" fmla="*/ 7531385 w 3521"/>
                <a:gd name="T15" fmla="*/ 69834609 h 3433"/>
                <a:gd name="T16" fmla="*/ 10167204 w 3521"/>
                <a:gd name="T17" fmla="*/ 110036814 h 3433"/>
                <a:gd name="T18" fmla="*/ 42551904 w 3521"/>
                <a:gd name="T19" fmla="*/ 136083210 h 3433"/>
                <a:gd name="T20" fmla="*/ 67405225 w 3521"/>
                <a:gd name="T21" fmla="*/ 137781897 h 3433"/>
                <a:gd name="T22" fmla="*/ 72488825 w 3521"/>
                <a:gd name="T23" fmla="*/ 183079942 h 3433"/>
                <a:gd name="T24" fmla="*/ 39162772 w 3521"/>
                <a:gd name="T25" fmla="*/ 213090053 h 3433"/>
                <a:gd name="T26" fmla="*/ 32761165 w 3521"/>
                <a:gd name="T27" fmla="*/ 260275615 h 3433"/>
                <a:gd name="T28" fmla="*/ 0 w 3521"/>
                <a:gd name="T29" fmla="*/ 318974323 h 3433"/>
                <a:gd name="T30" fmla="*/ 2824245 w 3521"/>
                <a:gd name="T31" fmla="*/ 351249366 h 3433"/>
                <a:gd name="T32" fmla="*/ 36150297 w 3521"/>
                <a:gd name="T33" fmla="*/ 370123551 h 3433"/>
                <a:gd name="T34" fmla="*/ 75313069 w 3521"/>
                <a:gd name="T35" fmla="*/ 375785710 h 3433"/>
                <a:gd name="T36" fmla="*/ 87739627 w 3521"/>
                <a:gd name="T37" fmla="*/ 397302340 h 3433"/>
                <a:gd name="T38" fmla="*/ 109580485 w 3521"/>
                <a:gd name="T39" fmla="*/ 389941495 h 3433"/>
                <a:gd name="T40" fmla="*/ 128973536 w 3521"/>
                <a:gd name="T41" fmla="*/ 361630119 h 3433"/>
                <a:gd name="T42" fmla="*/ 132739131 w 3521"/>
                <a:gd name="T43" fmla="*/ 333318743 h 3433"/>
                <a:gd name="T44" fmla="*/ 183575523 w 3521"/>
                <a:gd name="T45" fmla="*/ 277451114 h 3433"/>
                <a:gd name="T46" fmla="*/ 228951514 w 3521"/>
                <a:gd name="T47" fmla="*/ 293494221 h 3433"/>
                <a:gd name="T48" fmla="*/ 271126749 w 3521"/>
                <a:gd name="T49" fmla="*/ 348418092 h 3433"/>
                <a:gd name="T50" fmla="*/ 305017678 w 3521"/>
                <a:gd name="T51" fmla="*/ 378050690 h 3433"/>
                <a:gd name="T52" fmla="*/ 343615550 w 3521"/>
                <a:gd name="T53" fmla="*/ 354080445 h 3433"/>
                <a:gd name="T54" fmla="*/ 507233183 w 3521"/>
                <a:gd name="T55" fmla="*/ 525080802 h 3433"/>
                <a:gd name="T56" fmla="*/ 538299479 w 3521"/>
                <a:gd name="T57" fmla="*/ 566038105 h 3433"/>
                <a:gd name="T58" fmla="*/ 561458513 w 3521"/>
                <a:gd name="T59" fmla="*/ 574531149 h 3433"/>
                <a:gd name="T60" fmla="*/ 542441729 w 3521"/>
                <a:gd name="T61" fmla="*/ 594726557 h 3433"/>
                <a:gd name="T62" fmla="*/ 541311954 w 3521"/>
                <a:gd name="T63" fmla="*/ 620206854 h 3433"/>
                <a:gd name="T64" fmla="*/ 581981146 w 3521"/>
                <a:gd name="T65" fmla="*/ 647951936 h 3433"/>
                <a:gd name="T66" fmla="*/ 598926610 w 3521"/>
                <a:gd name="T67" fmla="*/ 605107505 h 3433"/>
                <a:gd name="T68" fmla="*/ 660118435 w 3521"/>
                <a:gd name="T69" fmla="*/ 489031116 h 3433"/>
                <a:gd name="T70" fmla="*/ 652586859 w 3521"/>
                <a:gd name="T71" fmla="*/ 364838663 h 3433"/>
                <a:gd name="T72" fmla="*/ 631875995 w 3521"/>
                <a:gd name="T73" fmla="*/ 337093581 h 3433"/>
                <a:gd name="T74" fmla="*/ 652586859 w 3521"/>
                <a:gd name="T75" fmla="*/ 276507357 h 3433"/>
                <a:gd name="T76" fmla="*/ 662942679 w 3521"/>
                <a:gd name="T77" fmla="*/ 251027254 h 3433"/>
                <a:gd name="T78" fmla="*/ 651645703 w 3521"/>
                <a:gd name="T79" fmla="*/ 228378231 h 3433"/>
                <a:gd name="T80" fmla="*/ 592336578 w 3521"/>
                <a:gd name="T81" fmla="*/ 217053526 h 3433"/>
                <a:gd name="T82" fmla="*/ 566918382 w 3521"/>
                <a:gd name="T83" fmla="*/ 200066807 h 3433"/>
                <a:gd name="T84" fmla="*/ 564094138 w 3521"/>
                <a:gd name="T85" fmla="*/ 166093078 h 3433"/>
                <a:gd name="T86" fmla="*/ 519847777 w 3521"/>
                <a:gd name="T87" fmla="*/ 150050166 h 3433"/>
                <a:gd name="T88" fmla="*/ 479367205 w 3521"/>
                <a:gd name="T89" fmla="*/ 149106408 h 3433"/>
                <a:gd name="T90" fmla="*/ 463363284 w 3521"/>
                <a:gd name="T91" fmla="*/ 130232222 h 3433"/>
                <a:gd name="T92" fmla="*/ 452066308 w 3521"/>
                <a:gd name="T93" fmla="*/ 107583005 h 3433"/>
                <a:gd name="T94" fmla="*/ 446417820 w 3521"/>
                <a:gd name="T95" fmla="*/ 72665688 h 3433"/>
                <a:gd name="T96" fmla="*/ 437945088 w 3521"/>
                <a:gd name="T97" fmla="*/ 50960423 h 3433"/>
                <a:gd name="T98" fmla="*/ 437003544 w 3521"/>
                <a:gd name="T99" fmla="*/ 21705271 h 3433"/>
                <a:gd name="T100" fmla="*/ 381460304 w 3521"/>
                <a:gd name="T101" fmla="*/ 0 h 343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521"/>
                <a:gd name="T154" fmla="*/ 0 h 3433"/>
                <a:gd name="T155" fmla="*/ 3521 w 3521"/>
                <a:gd name="T156" fmla="*/ 3433 h 343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521" h="3433">
                  <a:moveTo>
                    <a:pt x="2026" y="0"/>
                  </a:moveTo>
                  <a:lnTo>
                    <a:pt x="1786" y="25"/>
                  </a:lnTo>
                  <a:lnTo>
                    <a:pt x="1455" y="100"/>
                  </a:lnTo>
                  <a:lnTo>
                    <a:pt x="1255" y="265"/>
                  </a:lnTo>
                  <a:lnTo>
                    <a:pt x="945" y="235"/>
                  </a:lnTo>
                  <a:lnTo>
                    <a:pt x="475" y="370"/>
                  </a:lnTo>
                  <a:lnTo>
                    <a:pt x="255" y="280"/>
                  </a:lnTo>
                  <a:lnTo>
                    <a:pt x="40" y="370"/>
                  </a:lnTo>
                  <a:lnTo>
                    <a:pt x="54" y="583"/>
                  </a:lnTo>
                  <a:lnTo>
                    <a:pt x="226" y="721"/>
                  </a:lnTo>
                  <a:lnTo>
                    <a:pt x="358" y="730"/>
                  </a:lnTo>
                  <a:lnTo>
                    <a:pt x="385" y="970"/>
                  </a:lnTo>
                  <a:lnTo>
                    <a:pt x="208" y="1129"/>
                  </a:lnTo>
                  <a:lnTo>
                    <a:pt x="174" y="1379"/>
                  </a:lnTo>
                  <a:lnTo>
                    <a:pt x="0" y="1690"/>
                  </a:lnTo>
                  <a:lnTo>
                    <a:pt x="15" y="1861"/>
                  </a:lnTo>
                  <a:lnTo>
                    <a:pt x="192" y="1961"/>
                  </a:lnTo>
                  <a:lnTo>
                    <a:pt x="400" y="1991"/>
                  </a:lnTo>
                  <a:lnTo>
                    <a:pt x="466" y="2105"/>
                  </a:lnTo>
                  <a:lnTo>
                    <a:pt x="582" y="2066"/>
                  </a:lnTo>
                  <a:lnTo>
                    <a:pt x="685" y="1916"/>
                  </a:lnTo>
                  <a:lnTo>
                    <a:pt x="705" y="1766"/>
                  </a:lnTo>
                  <a:lnTo>
                    <a:pt x="975" y="1470"/>
                  </a:lnTo>
                  <a:lnTo>
                    <a:pt x="1216" y="1555"/>
                  </a:lnTo>
                  <a:lnTo>
                    <a:pt x="1440" y="1846"/>
                  </a:lnTo>
                  <a:lnTo>
                    <a:pt x="1620" y="2003"/>
                  </a:lnTo>
                  <a:lnTo>
                    <a:pt x="1825" y="1876"/>
                  </a:lnTo>
                  <a:lnTo>
                    <a:pt x="2694" y="2782"/>
                  </a:lnTo>
                  <a:lnTo>
                    <a:pt x="2859" y="2999"/>
                  </a:lnTo>
                  <a:lnTo>
                    <a:pt x="2982" y="3044"/>
                  </a:lnTo>
                  <a:lnTo>
                    <a:pt x="2881" y="3151"/>
                  </a:lnTo>
                  <a:lnTo>
                    <a:pt x="2875" y="3286"/>
                  </a:lnTo>
                  <a:lnTo>
                    <a:pt x="3091" y="3433"/>
                  </a:lnTo>
                  <a:lnTo>
                    <a:pt x="3181" y="3206"/>
                  </a:lnTo>
                  <a:lnTo>
                    <a:pt x="3506" y="2591"/>
                  </a:lnTo>
                  <a:lnTo>
                    <a:pt x="3466" y="1933"/>
                  </a:lnTo>
                  <a:lnTo>
                    <a:pt x="3356" y="1786"/>
                  </a:lnTo>
                  <a:lnTo>
                    <a:pt x="3466" y="1465"/>
                  </a:lnTo>
                  <a:lnTo>
                    <a:pt x="3521" y="1330"/>
                  </a:lnTo>
                  <a:lnTo>
                    <a:pt x="3461" y="1210"/>
                  </a:lnTo>
                  <a:lnTo>
                    <a:pt x="3146" y="1150"/>
                  </a:lnTo>
                  <a:lnTo>
                    <a:pt x="3011" y="1060"/>
                  </a:lnTo>
                  <a:lnTo>
                    <a:pt x="2996" y="880"/>
                  </a:lnTo>
                  <a:lnTo>
                    <a:pt x="2761" y="795"/>
                  </a:lnTo>
                  <a:lnTo>
                    <a:pt x="2546" y="790"/>
                  </a:lnTo>
                  <a:lnTo>
                    <a:pt x="2461" y="690"/>
                  </a:lnTo>
                  <a:lnTo>
                    <a:pt x="2401" y="570"/>
                  </a:lnTo>
                  <a:lnTo>
                    <a:pt x="2371" y="385"/>
                  </a:lnTo>
                  <a:lnTo>
                    <a:pt x="2326" y="270"/>
                  </a:lnTo>
                  <a:lnTo>
                    <a:pt x="2321" y="115"/>
                  </a:lnTo>
                  <a:lnTo>
                    <a:pt x="202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84"/>
            <p:cNvSpPr>
              <a:spLocks/>
            </p:cNvSpPr>
            <p:nvPr/>
          </p:nvSpPr>
          <p:spPr bwMode="auto">
            <a:xfrm>
              <a:off x="3821111" y="2224088"/>
              <a:ext cx="190500" cy="331788"/>
            </a:xfrm>
            <a:custGeom>
              <a:avLst/>
              <a:gdLst>
                <a:gd name="T0" fmla="*/ 414566932 w 125"/>
                <a:gd name="T1" fmla="*/ 0 h 216"/>
                <a:gd name="T2" fmla="*/ 163031953 w 125"/>
                <a:gd name="T3" fmla="*/ 338748272 h 216"/>
                <a:gd name="T4" fmla="*/ 121109436 w 125"/>
                <a:gd name="T5" fmla="*/ 484598628 h 216"/>
                <a:gd name="T6" fmla="*/ 9316112 w 125"/>
                <a:gd name="T7" fmla="*/ 639857430 h 216"/>
                <a:gd name="T8" fmla="*/ 0 w 125"/>
                <a:gd name="T9" fmla="*/ 832756194 h 216"/>
                <a:gd name="T10" fmla="*/ 13974166 w 125"/>
                <a:gd name="T11" fmla="*/ 1016244695 h 216"/>
                <a:gd name="T12" fmla="*/ 330721959 w 125"/>
                <a:gd name="T13" fmla="*/ 837461326 h 216"/>
                <a:gd name="T14" fmla="*/ 531018404 w 125"/>
                <a:gd name="T15" fmla="*/ 592809991 h 216"/>
                <a:gd name="T16" fmla="*/ 582256999 w 125"/>
                <a:gd name="T17" fmla="*/ 324633847 h 216"/>
                <a:gd name="T18" fmla="*/ 572940891 w 125"/>
                <a:gd name="T19" fmla="*/ 127030829 h 216"/>
                <a:gd name="T20" fmla="*/ 414566932 w 125"/>
                <a:gd name="T21" fmla="*/ 0 h 2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5"/>
                <a:gd name="T34" fmla="*/ 0 h 216"/>
                <a:gd name="T35" fmla="*/ 125 w 125"/>
                <a:gd name="T36" fmla="*/ 216 h 2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5" h="216">
                  <a:moveTo>
                    <a:pt x="89" y="0"/>
                  </a:moveTo>
                  <a:lnTo>
                    <a:pt x="35" y="72"/>
                  </a:lnTo>
                  <a:lnTo>
                    <a:pt x="26" y="103"/>
                  </a:lnTo>
                  <a:lnTo>
                    <a:pt x="2" y="136"/>
                  </a:lnTo>
                  <a:lnTo>
                    <a:pt x="0" y="177"/>
                  </a:lnTo>
                  <a:lnTo>
                    <a:pt x="3" y="216"/>
                  </a:lnTo>
                  <a:lnTo>
                    <a:pt x="71" y="178"/>
                  </a:lnTo>
                  <a:lnTo>
                    <a:pt x="114" y="126"/>
                  </a:lnTo>
                  <a:lnTo>
                    <a:pt x="125" y="69"/>
                  </a:lnTo>
                  <a:lnTo>
                    <a:pt x="123" y="27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8" name="Freeform 85"/>
            <p:cNvSpPr>
              <a:spLocks/>
            </p:cNvSpPr>
            <p:nvPr/>
          </p:nvSpPr>
          <p:spPr bwMode="auto">
            <a:xfrm>
              <a:off x="4271961" y="1749426"/>
              <a:ext cx="430212" cy="192088"/>
            </a:xfrm>
            <a:custGeom>
              <a:avLst/>
              <a:gdLst>
                <a:gd name="T0" fmla="*/ 618637213 w 279"/>
                <a:gd name="T1" fmla="*/ 367832210 h 126"/>
                <a:gd name="T2" fmla="*/ 354181422 w 279"/>
                <a:gd name="T3" fmla="*/ 451642163 h 126"/>
                <a:gd name="T4" fmla="*/ 193618887 w 279"/>
                <a:gd name="T5" fmla="*/ 577356731 h 126"/>
                <a:gd name="T6" fmla="*/ 66113705 w 279"/>
                <a:gd name="T7" fmla="*/ 586668948 h 126"/>
                <a:gd name="T8" fmla="*/ 0 w 279"/>
                <a:gd name="T9" fmla="*/ 474922223 h 126"/>
                <a:gd name="T10" fmla="*/ 151117169 w 279"/>
                <a:gd name="T11" fmla="*/ 279366631 h 126"/>
                <a:gd name="T12" fmla="*/ 363626788 w 279"/>
                <a:gd name="T13" fmla="*/ 270054414 h 126"/>
                <a:gd name="T14" fmla="*/ 802811644 w 279"/>
                <a:gd name="T15" fmla="*/ 130371098 h 126"/>
                <a:gd name="T16" fmla="*/ 1241996622 w 279"/>
                <a:gd name="T17" fmla="*/ 0 h 126"/>
                <a:gd name="T18" fmla="*/ 1317555663 w 279"/>
                <a:gd name="T19" fmla="*/ 41904509 h 126"/>
                <a:gd name="T20" fmla="*/ 1090879514 w 279"/>
                <a:gd name="T21" fmla="*/ 158307749 h 126"/>
                <a:gd name="T22" fmla="*/ 1001153639 w 279"/>
                <a:gd name="T23" fmla="*/ 279366631 h 126"/>
                <a:gd name="T24" fmla="*/ 746142364 w 279"/>
                <a:gd name="T25" fmla="*/ 270054414 h 126"/>
                <a:gd name="T26" fmla="*/ 618637213 w 279"/>
                <a:gd name="T27" fmla="*/ 367832210 h 1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9"/>
                <a:gd name="T43" fmla="*/ 0 h 126"/>
                <a:gd name="T44" fmla="*/ 279 w 279"/>
                <a:gd name="T45" fmla="*/ 126 h 1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9" h="126">
                  <a:moveTo>
                    <a:pt x="131" y="79"/>
                  </a:moveTo>
                  <a:lnTo>
                    <a:pt x="75" y="97"/>
                  </a:lnTo>
                  <a:lnTo>
                    <a:pt x="41" y="124"/>
                  </a:lnTo>
                  <a:lnTo>
                    <a:pt x="14" y="126"/>
                  </a:lnTo>
                  <a:lnTo>
                    <a:pt x="0" y="102"/>
                  </a:lnTo>
                  <a:lnTo>
                    <a:pt x="32" y="60"/>
                  </a:lnTo>
                  <a:lnTo>
                    <a:pt x="77" y="58"/>
                  </a:lnTo>
                  <a:lnTo>
                    <a:pt x="170" y="28"/>
                  </a:lnTo>
                  <a:lnTo>
                    <a:pt x="263" y="0"/>
                  </a:lnTo>
                  <a:lnTo>
                    <a:pt x="279" y="9"/>
                  </a:lnTo>
                  <a:lnTo>
                    <a:pt x="231" y="34"/>
                  </a:lnTo>
                  <a:lnTo>
                    <a:pt x="212" y="60"/>
                  </a:lnTo>
                  <a:lnTo>
                    <a:pt x="158" y="58"/>
                  </a:lnTo>
                  <a:lnTo>
                    <a:pt x="131" y="7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Freeform 86"/>
            <p:cNvSpPr>
              <a:spLocks/>
            </p:cNvSpPr>
            <p:nvPr/>
          </p:nvSpPr>
          <p:spPr bwMode="auto">
            <a:xfrm>
              <a:off x="4737098" y="1722438"/>
              <a:ext cx="350837" cy="87313"/>
            </a:xfrm>
            <a:custGeom>
              <a:avLst/>
              <a:gdLst>
                <a:gd name="T0" fmla="*/ 14171696 w 228"/>
                <a:gd name="T1" fmla="*/ 24022261 h 57"/>
                <a:gd name="T2" fmla="*/ 0 w 228"/>
                <a:gd name="T3" fmla="*/ 196980775 h 57"/>
                <a:gd name="T4" fmla="*/ 89754081 w 228"/>
                <a:gd name="T5" fmla="*/ 273851263 h 57"/>
                <a:gd name="T6" fmla="*/ 226746165 w 228"/>
                <a:gd name="T7" fmla="*/ 254633595 h 57"/>
                <a:gd name="T8" fmla="*/ 387357766 w 228"/>
                <a:gd name="T9" fmla="*/ 168153875 h 57"/>
                <a:gd name="T10" fmla="*/ 637723479 w 228"/>
                <a:gd name="T11" fmla="*/ 201785422 h 57"/>
                <a:gd name="T12" fmla="*/ 897536865 w 228"/>
                <a:gd name="T13" fmla="*/ 67262144 h 57"/>
                <a:gd name="T14" fmla="*/ 1048700853 w 228"/>
                <a:gd name="T15" fmla="*/ 100892711 h 57"/>
                <a:gd name="T16" fmla="*/ 1077044238 w 228"/>
                <a:gd name="T17" fmla="*/ 24022261 h 57"/>
                <a:gd name="T18" fmla="*/ 940051942 w 228"/>
                <a:gd name="T19" fmla="*/ 0 h 57"/>
                <a:gd name="T20" fmla="*/ 415701150 w 228"/>
                <a:gd name="T21" fmla="*/ 100892711 h 57"/>
                <a:gd name="T22" fmla="*/ 14171696 w 228"/>
                <a:gd name="T23" fmla="*/ 24022261 h 5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8"/>
                <a:gd name="T37" fmla="*/ 0 h 57"/>
                <a:gd name="T38" fmla="*/ 228 w 228"/>
                <a:gd name="T39" fmla="*/ 57 h 5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8" h="57">
                  <a:moveTo>
                    <a:pt x="3" y="5"/>
                  </a:moveTo>
                  <a:lnTo>
                    <a:pt x="0" y="41"/>
                  </a:lnTo>
                  <a:lnTo>
                    <a:pt x="19" y="57"/>
                  </a:lnTo>
                  <a:lnTo>
                    <a:pt x="48" y="53"/>
                  </a:lnTo>
                  <a:lnTo>
                    <a:pt x="82" y="35"/>
                  </a:lnTo>
                  <a:lnTo>
                    <a:pt x="135" y="42"/>
                  </a:lnTo>
                  <a:lnTo>
                    <a:pt x="190" y="14"/>
                  </a:lnTo>
                  <a:lnTo>
                    <a:pt x="222" y="21"/>
                  </a:lnTo>
                  <a:lnTo>
                    <a:pt x="228" y="5"/>
                  </a:lnTo>
                  <a:lnTo>
                    <a:pt x="199" y="0"/>
                  </a:lnTo>
                  <a:lnTo>
                    <a:pt x="88" y="21"/>
                  </a:lnTo>
                  <a:lnTo>
                    <a:pt x="3" y="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Freeform 87"/>
            <p:cNvSpPr>
              <a:spLocks/>
            </p:cNvSpPr>
            <p:nvPr/>
          </p:nvSpPr>
          <p:spPr bwMode="auto">
            <a:xfrm>
              <a:off x="5245098" y="1647826"/>
              <a:ext cx="231775" cy="104775"/>
            </a:xfrm>
            <a:custGeom>
              <a:avLst/>
              <a:gdLst>
                <a:gd name="T0" fmla="*/ 0 w 151"/>
                <a:gd name="T1" fmla="*/ 273944359 h 68"/>
                <a:gd name="T2" fmla="*/ 75167238 w 151"/>
                <a:gd name="T3" fmla="*/ 96120248 h 68"/>
                <a:gd name="T4" fmla="*/ 455699742 w 151"/>
                <a:gd name="T5" fmla="*/ 81702853 h 68"/>
                <a:gd name="T6" fmla="*/ 596637650 w 151"/>
                <a:gd name="T7" fmla="*/ 0 h 68"/>
                <a:gd name="T8" fmla="*/ 709388461 w 151"/>
                <a:gd name="T9" fmla="*/ 52866086 h 68"/>
                <a:gd name="T10" fmla="*/ 512074784 w 151"/>
                <a:gd name="T11" fmla="*/ 124956999 h 68"/>
                <a:gd name="T12" fmla="*/ 394626507 w 151"/>
                <a:gd name="T13" fmla="*/ 225883699 h 68"/>
                <a:gd name="T14" fmla="*/ 187917110 w 151"/>
                <a:gd name="T15" fmla="*/ 216271776 h 68"/>
                <a:gd name="T16" fmla="*/ 42280964 w 151"/>
                <a:gd name="T17" fmla="*/ 326810430 h 68"/>
                <a:gd name="T18" fmla="*/ 0 w 151"/>
                <a:gd name="T19" fmla="*/ 273944359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1"/>
                <a:gd name="T31" fmla="*/ 0 h 68"/>
                <a:gd name="T32" fmla="*/ 151 w 151"/>
                <a:gd name="T33" fmla="*/ 68 h 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1" h="68">
                  <a:moveTo>
                    <a:pt x="0" y="57"/>
                  </a:moveTo>
                  <a:lnTo>
                    <a:pt x="16" y="20"/>
                  </a:lnTo>
                  <a:lnTo>
                    <a:pt x="97" y="17"/>
                  </a:lnTo>
                  <a:lnTo>
                    <a:pt x="127" y="0"/>
                  </a:lnTo>
                  <a:lnTo>
                    <a:pt x="151" y="11"/>
                  </a:lnTo>
                  <a:lnTo>
                    <a:pt x="109" y="26"/>
                  </a:lnTo>
                  <a:lnTo>
                    <a:pt x="84" y="47"/>
                  </a:lnTo>
                  <a:lnTo>
                    <a:pt x="40" y="45"/>
                  </a:lnTo>
                  <a:lnTo>
                    <a:pt x="9" y="68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Freeform 88"/>
            <p:cNvSpPr>
              <a:spLocks/>
            </p:cNvSpPr>
            <p:nvPr/>
          </p:nvSpPr>
          <p:spPr bwMode="auto">
            <a:xfrm>
              <a:off x="3956048" y="1990726"/>
              <a:ext cx="320675" cy="169863"/>
            </a:xfrm>
            <a:custGeom>
              <a:avLst/>
              <a:gdLst>
                <a:gd name="T0" fmla="*/ 0 w 208"/>
                <a:gd name="T1" fmla="*/ 474723929 h 111"/>
                <a:gd name="T2" fmla="*/ 217454518 w 208"/>
                <a:gd name="T3" fmla="*/ 521726341 h 111"/>
                <a:gd name="T4" fmla="*/ 312000630 w 208"/>
                <a:gd name="T5" fmla="*/ 418320793 h 111"/>
                <a:gd name="T6" fmla="*/ 439636583 w 208"/>
                <a:gd name="T7" fmla="*/ 338416997 h 111"/>
                <a:gd name="T8" fmla="*/ 415999827 w 208"/>
                <a:gd name="T9" fmla="*/ 282013861 h 111"/>
                <a:gd name="T10" fmla="*/ 472727457 w 208"/>
                <a:gd name="T11" fmla="*/ 225611635 h 111"/>
                <a:gd name="T12" fmla="*/ 737455548 w 208"/>
                <a:gd name="T13" fmla="*/ 108105394 h 111"/>
                <a:gd name="T14" fmla="*/ 912364040 w 208"/>
                <a:gd name="T15" fmla="*/ 126906116 h 111"/>
                <a:gd name="T16" fmla="*/ 983273334 w 208"/>
                <a:gd name="T17" fmla="*/ 51702243 h 111"/>
                <a:gd name="T18" fmla="*/ 907636494 w 208"/>
                <a:gd name="T19" fmla="*/ 70503950 h 111"/>
                <a:gd name="T20" fmla="*/ 808363870 w 208"/>
                <a:gd name="T21" fmla="*/ 56403151 h 111"/>
                <a:gd name="T22" fmla="*/ 685455463 w 208"/>
                <a:gd name="T23" fmla="*/ 0 h 111"/>
                <a:gd name="T24" fmla="*/ 538909328 w 208"/>
                <a:gd name="T25" fmla="*/ 122206178 h 111"/>
                <a:gd name="T26" fmla="*/ 359273169 w 208"/>
                <a:gd name="T27" fmla="*/ 192710128 h 111"/>
                <a:gd name="T28" fmla="*/ 269454664 w 208"/>
                <a:gd name="T29" fmla="*/ 305515491 h 111"/>
                <a:gd name="T30" fmla="*/ 203272854 w 208"/>
                <a:gd name="T31" fmla="*/ 408920917 h 111"/>
                <a:gd name="T32" fmla="*/ 0 w 208"/>
                <a:gd name="T33" fmla="*/ 474723929 h 11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08"/>
                <a:gd name="T52" fmla="*/ 0 h 111"/>
                <a:gd name="T53" fmla="*/ 208 w 208"/>
                <a:gd name="T54" fmla="*/ 111 h 11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08" h="111">
                  <a:moveTo>
                    <a:pt x="0" y="101"/>
                  </a:moveTo>
                  <a:lnTo>
                    <a:pt x="46" y="111"/>
                  </a:lnTo>
                  <a:lnTo>
                    <a:pt x="66" y="89"/>
                  </a:lnTo>
                  <a:lnTo>
                    <a:pt x="93" y="72"/>
                  </a:lnTo>
                  <a:lnTo>
                    <a:pt x="88" y="60"/>
                  </a:lnTo>
                  <a:lnTo>
                    <a:pt x="100" y="48"/>
                  </a:lnTo>
                  <a:lnTo>
                    <a:pt x="156" y="23"/>
                  </a:lnTo>
                  <a:lnTo>
                    <a:pt x="193" y="27"/>
                  </a:lnTo>
                  <a:lnTo>
                    <a:pt x="208" y="11"/>
                  </a:lnTo>
                  <a:lnTo>
                    <a:pt x="192" y="15"/>
                  </a:lnTo>
                  <a:lnTo>
                    <a:pt x="171" y="12"/>
                  </a:lnTo>
                  <a:lnTo>
                    <a:pt x="145" y="0"/>
                  </a:lnTo>
                  <a:lnTo>
                    <a:pt x="114" y="26"/>
                  </a:lnTo>
                  <a:lnTo>
                    <a:pt x="76" y="41"/>
                  </a:lnTo>
                  <a:lnTo>
                    <a:pt x="57" y="65"/>
                  </a:lnTo>
                  <a:lnTo>
                    <a:pt x="43" y="87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Freeform 89"/>
            <p:cNvSpPr>
              <a:spLocks/>
            </p:cNvSpPr>
            <p:nvPr/>
          </p:nvSpPr>
          <p:spPr bwMode="auto">
            <a:xfrm>
              <a:off x="5559423" y="1573213"/>
              <a:ext cx="76200" cy="52388"/>
            </a:xfrm>
            <a:custGeom>
              <a:avLst/>
              <a:gdLst>
                <a:gd name="T0" fmla="*/ 231442910 w 49"/>
                <a:gd name="T1" fmla="*/ 89583679 h 34"/>
                <a:gd name="T2" fmla="*/ 212549398 w 49"/>
                <a:gd name="T3" fmla="*/ 160307233 h 34"/>
                <a:gd name="T4" fmla="*/ 141699943 w 49"/>
                <a:gd name="T5" fmla="*/ 99013741 h 34"/>
                <a:gd name="T6" fmla="*/ 37787039 w 49"/>
                <a:gd name="T7" fmla="*/ 108442832 h 34"/>
                <a:gd name="T8" fmla="*/ 0 w 49"/>
                <a:gd name="T9" fmla="*/ 0 h 34"/>
                <a:gd name="T10" fmla="*/ 141699943 w 49"/>
                <a:gd name="T11" fmla="*/ 28289223 h 34"/>
                <a:gd name="T12" fmla="*/ 231442910 w 49"/>
                <a:gd name="T13" fmla="*/ 89583679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9"/>
                <a:gd name="T22" fmla="*/ 0 h 34"/>
                <a:gd name="T23" fmla="*/ 49 w 49"/>
                <a:gd name="T24" fmla="*/ 34 h 3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9" h="34">
                  <a:moveTo>
                    <a:pt x="49" y="19"/>
                  </a:moveTo>
                  <a:lnTo>
                    <a:pt x="45" y="34"/>
                  </a:lnTo>
                  <a:lnTo>
                    <a:pt x="30" y="21"/>
                  </a:lnTo>
                  <a:lnTo>
                    <a:pt x="8" y="23"/>
                  </a:lnTo>
                  <a:lnTo>
                    <a:pt x="0" y="0"/>
                  </a:lnTo>
                  <a:lnTo>
                    <a:pt x="30" y="6"/>
                  </a:lnTo>
                  <a:lnTo>
                    <a:pt x="49" y="19"/>
                  </a:lnTo>
                  <a:close/>
                </a:path>
              </a:pathLst>
            </a:custGeom>
            <a:solidFill>
              <a:srgbClr val="C4B798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Freeform 90"/>
            <p:cNvSpPr>
              <a:spLocks/>
            </p:cNvSpPr>
            <p:nvPr/>
          </p:nvSpPr>
          <p:spPr bwMode="auto">
            <a:xfrm>
              <a:off x="5691186" y="1577976"/>
              <a:ext cx="69850" cy="41275"/>
            </a:xfrm>
            <a:custGeom>
              <a:avLst/>
              <a:gdLst>
                <a:gd name="T0" fmla="*/ 216410567 w 45"/>
                <a:gd name="T1" fmla="*/ 27887663 h 27"/>
                <a:gd name="T2" fmla="*/ 110610041 w 45"/>
                <a:gd name="T3" fmla="*/ 83662033 h 27"/>
                <a:gd name="T4" fmla="*/ 72136866 w 45"/>
                <a:gd name="T5" fmla="*/ 125493516 h 27"/>
                <a:gd name="T6" fmla="*/ 0 w 45"/>
                <a:gd name="T7" fmla="*/ 32535292 h 27"/>
                <a:gd name="T8" fmla="*/ 115418575 w 45"/>
                <a:gd name="T9" fmla="*/ 0 h 27"/>
                <a:gd name="T10" fmla="*/ 216410567 w 45"/>
                <a:gd name="T11" fmla="*/ 27887663 h 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"/>
                <a:gd name="T19" fmla="*/ 0 h 27"/>
                <a:gd name="T20" fmla="*/ 45 w 45"/>
                <a:gd name="T21" fmla="*/ 27 h 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" h="27">
                  <a:moveTo>
                    <a:pt x="45" y="6"/>
                  </a:moveTo>
                  <a:lnTo>
                    <a:pt x="23" y="18"/>
                  </a:lnTo>
                  <a:lnTo>
                    <a:pt x="15" y="27"/>
                  </a:lnTo>
                  <a:lnTo>
                    <a:pt x="0" y="7"/>
                  </a:lnTo>
                  <a:lnTo>
                    <a:pt x="24" y="0"/>
                  </a:lnTo>
                  <a:lnTo>
                    <a:pt x="45" y="6"/>
                  </a:lnTo>
                  <a:close/>
                </a:path>
              </a:pathLst>
            </a:custGeom>
            <a:solidFill>
              <a:srgbClr val="C4B798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Oval 25"/>
            <p:cNvSpPr>
              <a:spLocks noChangeArrowheads="1"/>
            </p:cNvSpPr>
            <p:nvPr/>
          </p:nvSpPr>
          <p:spPr bwMode="gray">
            <a:xfrm>
              <a:off x="5132751" y="5498233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</p:grpSp>
      <p:sp>
        <p:nvSpPr>
          <p:cNvPr id="60" name="Oval 25"/>
          <p:cNvSpPr>
            <a:spLocks noChangeArrowheads="1"/>
          </p:cNvSpPr>
          <p:nvPr/>
        </p:nvSpPr>
        <p:spPr bwMode="gray">
          <a:xfrm>
            <a:off x="11317537" y="464781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61" name="Oval 25"/>
          <p:cNvSpPr>
            <a:spLocks noChangeArrowheads="1"/>
          </p:cNvSpPr>
          <p:nvPr/>
        </p:nvSpPr>
        <p:spPr bwMode="gray">
          <a:xfrm>
            <a:off x="11241334" y="480021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62" name="Oval 25"/>
          <p:cNvSpPr>
            <a:spLocks noChangeArrowheads="1"/>
          </p:cNvSpPr>
          <p:nvPr/>
        </p:nvSpPr>
        <p:spPr bwMode="gray">
          <a:xfrm>
            <a:off x="11308009" y="5224084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63" name="Oval 25"/>
          <p:cNvSpPr>
            <a:spLocks noChangeArrowheads="1"/>
          </p:cNvSpPr>
          <p:nvPr/>
        </p:nvSpPr>
        <p:spPr bwMode="gray">
          <a:xfrm>
            <a:off x="11117507" y="510501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64" name="Oval 25"/>
          <p:cNvSpPr>
            <a:spLocks noChangeArrowheads="1"/>
          </p:cNvSpPr>
          <p:nvPr/>
        </p:nvSpPr>
        <p:spPr bwMode="gray">
          <a:xfrm>
            <a:off x="11112745" y="532885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65" name="Shape 172"/>
          <p:cNvSpPr/>
          <p:nvPr/>
        </p:nvSpPr>
        <p:spPr>
          <a:xfrm>
            <a:off x="915357" y="7873239"/>
            <a:ext cx="10022187" cy="952501"/>
          </a:xfrm>
          <a:prstGeom prst="rightArrow">
            <a:avLst>
              <a:gd name="adj1" fmla="val 32000"/>
              <a:gd name="adj2" fmla="val 64000"/>
            </a:avLst>
          </a:prstGeom>
          <a:gradFill>
            <a:gsLst>
              <a:gs pos="0">
                <a:srgbClr val="FBFBFB"/>
              </a:gs>
              <a:gs pos="100000">
                <a:srgbClr val="BEBEBE"/>
              </a:gs>
            </a:gsLst>
            <a:lin ang="5400000"/>
          </a:gradFill>
          <a:ln w="12700">
            <a:miter lim="400000"/>
          </a:ln>
          <a:effectLst>
            <a:outerShdw blurRad="25400" dist="38100" dir="2700000" rotWithShape="0">
              <a:srgbClr val="000000">
                <a:alpha val="50000"/>
              </a:srgbClr>
            </a:outerShdw>
          </a:effectLst>
        </p:spPr>
        <p:txBody>
          <a:bodyPr lIns="38100" tIns="38100" rIns="38100" bIns="38100" anchor="ctr"/>
          <a:lstStyle/>
          <a:p>
            <a:pPr>
              <a:defRPr sz="2200"/>
            </a:pPr>
            <a:endParaRPr/>
          </a:p>
        </p:txBody>
      </p:sp>
      <p:sp>
        <p:nvSpPr>
          <p:cNvPr id="70" name="Shape 177"/>
          <p:cNvSpPr/>
          <p:nvPr/>
        </p:nvSpPr>
        <p:spPr>
          <a:xfrm>
            <a:off x="1026971" y="7771040"/>
            <a:ext cx="1620000" cy="1080000"/>
          </a:xfrm>
          <a:prstGeom prst="rect">
            <a:avLst/>
          </a:prstGeom>
          <a:solidFill>
            <a:srgbClr val="FF6600"/>
          </a:solidFill>
          <a:ln w="12700">
            <a:miter lim="400000"/>
          </a:ln>
          <a:effectLst>
            <a:outerShdw blurRad="25400" dist="38100" dir="27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r>
              <a:rPr sz="2000" dirty="0">
                <a:solidFill>
                  <a:srgbClr val="000000"/>
                </a:solidFill>
              </a:rPr>
              <a:t>Advies</a:t>
            </a:r>
          </a:p>
        </p:txBody>
      </p:sp>
      <p:sp>
        <p:nvSpPr>
          <p:cNvPr id="43" name="Tekstvak 42"/>
          <p:cNvSpPr txBox="1"/>
          <p:nvPr/>
        </p:nvSpPr>
        <p:spPr>
          <a:xfrm>
            <a:off x="9006007" y="542141"/>
            <a:ext cx="739899" cy="65659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dirty="0"/>
              <a:t>1</a:t>
            </a:r>
            <a:endParaRPr kumimoji="0" lang="nl-NL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4" name="Shape 177"/>
          <p:cNvSpPr/>
          <p:nvPr/>
        </p:nvSpPr>
        <p:spPr>
          <a:xfrm>
            <a:off x="2893616" y="7787544"/>
            <a:ext cx="1620000" cy="1080000"/>
          </a:xfrm>
          <a:prstGeom prst="rect">
            <a:avLst/>
          </a:prstGeom>
          <a:solidFill>
            <a:srgbClr val="FF6600"/>
          </a:solidFill>
          <a:ln w="12700">
            <a:miter lim="400000"/>
          </a:ln>
          <a:effectLst>
            <a:outerShdw blurRad="25400" dist="38100" dir="27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r>
              <a:rPr lang="nl-NL" sz="2000" dirty="0">
                <a:solidFill>
                  <a:srgbClr val="000000"/>
                </a:solidFill>
              </a:rPr>
              <a:t>Concept</a:t>
            </a:r>
            <a:endParaRPr sz="2000" dirty="0">
              <a:solidFill>
                <a:srgbClr val="000000"/>
              </a:solidFill>
            </a:endParaRPr>
          </a:p>
        </p:txBody>
      </p:sp>
      <p:sp>
        <p:nvSpPr>
          <p:cNvPr id="45" name="Shape 177"/>
          <p:cNvSpPr/>
          <p:nvPr/>
        </p:nvSpPr>
        <p:spPr>
          <a:xfrm>
            <a:off x="4727603" y="7800883"/>
            <a:ext cx="1620000" cy="1080000"/>
          </a:xfrm>
          <a:prstGeom prst="rect">
            <a:avLst/>
          </a:prstGeom>
          <a:solidFill>
            <a:srgbClr val="FF6600"/>
          </a:solidFill>
          <a:ln w="12700">
            <a:miter lim="400000"/>
          </a:ln>
          <a:effectLst>
            <a:outerShdw blurRad="25400" dist="38100" dir="27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r>
              <a:rPr lang="nl-NL" sz="2000" dirty="0">
                <a:solidFill>
                  <a:srgbClr val="000000"/>
                </a:solidFill>
              </a:rPr>
              <a:t>Vergunning</a:t>
            </a:r>
            <a:endParaRPr sz="2000" dirty="0">
              <a:solidFill>
                <a:srgbClr val="000000"/>
              </a:solidFill>
            </a:endParaRPr>
          </a:p>
        </p:txBody>
      </p:sp>
      <p:sp>
        <p:nvSpPr>
          <p:cNvPr id="46" name="Shape 177"/>
          <p:cNvSpPr/>
          <p:nvPr/>
        </p:nvSpPr>
        <p:spPr>
          <a:xfrm>
            <a:off x="6561590" y="7767935"/>
            <a:ext cx="1620000" cy="1080000"/>
          </a:xfrm>
          <a:prstGeom prst="rect">
            <a:avLst/>
          </a:prstGeom>
          <a:solidFill>
            <a:srgbClr val="FF6600"/>
          </a:solidFill>
          <a:ln w="12700">
            <a:miter lim="400000"/>
          </a:ln>
          <a:effectLst>
            <a:outerShdw blurRad="25400" dist="38100" dir="27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r>
              <a:rPr lang="nl-NL" sz="2000" dirty="0">
                <a:solidFill>
                  <a:srgbClr val="000000"/>
                </a:solidFill>
              </a:rPr>
              <a:t>Organisatie</a:t>
            </a:r>
            <a:endParaRPr sz="2000" dirty="0">
              <a:solidFill>
                <a:srgbClr val="000000"/>
              </a:solidFill>
            </a:endParaRPr>
          </a:p>
        </p:txBody>
      </p:sp>
      <p:sp>
        <p:nvSpPr>
          <p:cNvPr id="47" name="Shape 177"/>
          <p:cNvSpPr/>
          <p:nvPr/>
        </p:nvSpPr>
        <p:spPr>
          <a:xfrm>
            <a:off x="8395576" y="7769240"/>
            <a:ext cx="1620000" cy="1080000"/>
          </a:xfrm>
          <a:prstGeom prst="rect">
            <a:avLst/>
          </a:prstGeom>
          <a:solidFill>
            <a:srgbClr val="FF6600"/>
          </a:solidFill>
          <a:ln w="12700">
            <a:miter lim="400000"/>
          </a:ln>
          <a:effectLst>
            <a:outerShdw blurRad="25400" dist="38100" dir="27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r>
              <a:rPr lang="nl-NL" sz="2000" dirty="0">
                <a:solidFill>
                  <a:srgbClr val="000000"/>
                </a:solidFill>
              </a:rPr>
              <a:t>Afhandeling</a:t>
            </a:r>
            <a:endParaRPr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209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70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367" y="780346"/>
            <a:ext cx="10336218" cy="981396"/>
          </a:xfrm>
        </p:spPr>
        <p:txBody>
          <a:bodyPr lIns="0" tIns="0" rIns="0" bIns="0" anchor="b" anchorCtr="0">
            <a:noAutofit/>
          </a:bodyPr>
          <a:lstStyle/>
          <a:p>
            <a:pPr algn="l"/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Deelnemers </a:t>
            </a:r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Muziekverenigingen</a:t>
            </a:r>
            <a:endParaRPr lang="nl-NL" sz="4800" dirty="0">
              <a:solidFill>
                <a:srgbClr val="FF6600"/>
              </a:solidFill>
              <a:latin typeface="Gill Sans Light"/>
              <a:cs typeface="Gill Sans Ligh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256751" y="780346"/>
            <a:ext cx="11054080" cy="2090703"/>
          </a:xfrm>
          <a:prstGeom prst="rect">
            <a:avLst/>
          </a:prstGeom>
        </p:spPr>
        <p:txBody>
          <a:bodyPr vert="horz" lIns="145646" tIns="72823" rIns="145646" bIns="72823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750" y="380110"/>
            <a:ext cx="1772713" cy="730108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0011" y="1761742"/>
            <a:ext cx="7670930" cy="793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0583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367" y="780346"/>
            <a:ext cx="8729879" cy="981396"/>
          </a:xfrm>
        </p:spPr>
        <p:txBody>
          <a:bodyPr lIns="0" tIns="0" rIns="0" bIns="0" anchor="b" anchorCtr="0">
            <a:noAutofit/>
          </a:bodyPr>
          <a:lstStyle/>
          <a:p>
            <a:pPr algn="l"/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De tweede </a:t>
            </a:r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&amp; derde </a:t>
            </a:r>
            <a:r>
              <a:rPr lang="nl-NL" sz="4800" dirty="0">
                <a:solidFill>
                  <a:srgbClr val="F78425"/>
                </a:solidFill>
                <a:latin typeface="Gill Sans Light"/>
                <a:cs typeface="Gill Sans Light"/>
              </a:rPr>
              <a:t>akte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7367" y="2300394"/>
            <a:ext cx="11272084" cy="5518533"/>
          </a:xfrm>
        </p:spPr>
        <p:txBody>
          <a:bodyPr wrap="square" lIns="0" tIns="0" rIns="0" bIns="0">
            <a:noAutofit/>
          </a:bodyPr>
          <a:lstStyle/>
          <a:p>
            <a:pPr algn="l">
              <a:spcAft>
                <a:spcPts val="956"/>
              </a:spcAft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DOEL: </a:t>
            </a:r>
            <a:r>
              <a:rPr lang="nl-NL" sz="2400" i="1" noProof="1">
                <a:solidFill>
                  <a:schemeClr val="tx1"/>
                </a:solidFill>
                <a:latin typeface="Gill Sans Light"/>
                <a:cs typeface="Gill Sans Light"/>
              </a:rPr>
              <a:t>“Van </a:t>
            </a:r>
            <a:r>
              <a:rPr lang="nl-NL" sz="2400" b="1" i="1" u="sng" noProof="1">
                <a:solidFill>
                  <a:schemeClr val="tx1"/>
                </a:solidFill>
                <a:latin typeface="Gill Sans Light"/>
                <a:cs typeface="Gill Sans Light"/>
              </a:rPr>
              <a:t>pilot </a:t>
            </a:r>
            <a:r>
              <a:rPr lang="nl-NL" sz="2400" i="1" noProof="1">
                <a:solidFill>
                  <a:schemeClr val="tx1"/>
                </a:solidFill>
                <a:latin typeface="Gill Sans Light"/>
                <a:cs typeface="Gill Sans Light"/>
              </a:rPr>
              <a:t>via </a:t>
            </a:r>
            <a:r>
              <a:rPr lang="nl-NL" sz="2400" b="1" i="1" u="sng" noProof="1">
                <a:solidFill>
                  <a:schemeClr val="tx1"/>
                </a:solidFill>
                <a:latin typeface="Gill Sans Light"/>
                <a:cs typeface="Gill Sans Light"/>
              </a:rPr>
              <a:t>Limburg </a:t>
            </a:r>
            <a:r>
              <a:rPr lang="nl-NL" sz="2400" i="1" noProof="1">
                <a:solidFill>
                  <a:schemeClr val="tx1"/>
                </a:solidFill>
                <a:latin typeface="Gill Sans Light"/>
                <a:cs typeface="Gill Sans Light"/>
              </a:rPr>
              <a:t>naar </a:t>
            </a:r>
            <a:r>
              <a:rPr lang="nl-NL" sz="2400" b="1" i="1" u="sng" noProof="1">
                <a:solidFill>
                  <a:schemeClr val="tx1"/>
                </a:solidFill>
                <a:latin typeface="Gill Sans Light"/>
                <a:cs typeface="Gill Sans Light"/>
              </a:rPr>
              <a:t>heel Nederland”</a:t>
            </a: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Uitbreiding aantal muziekverenigingen in Limburg</a:t>
            </a: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Uitbreiding aantal muziekverenigingen in Nederland</a:t>
            </a: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Schaalvergroting loterij: </a:t>
            </a:r>
          </a:p>
          <a:p>
            <a:pPr marL="627063" lvl="1" indent="-354013" algn="l">
              <a:spcAft>
                <a:spcPts val="956"/>
              </a:spcAft>
              <a:buFont typeface="Arial"/>
              <a:buChar char="•"/>
            </a:pPr>
            <a:r>
              <a:rPr lang="nl-NL" sz="2200" noProof="1">
                <a:solidFill>
                  <a:schemeClr val="tx1"/>
                </a:solidFill>
                <a:latin typeface="Gill Sans Light"/>
                <a:cs typeface="Gill Sans Light"/>
              </a:rPr>
              <a:t>Hogere omzet </a:t>
            </a:r>
          </a:p>
          <a:p>
            <a:pPr marL="627063" lvl="1" indent="-354013" algn="l">
              <a:spcAft>
                <a:spcPts val="956"/>
              </a:spcAft>
              <a:buFont typeface="Arial"/>
              <a:buChar char="•"/>
            </a:pPr>
            <a:r>
              <a:rPr lang="nl-NL" sz="2200" noProof="1">
                <a:solidFill>
                  <a:schemeClr val="tx1"/>
                </a:solidFill>
                <a:latin typeface="Gill Sans Light"/>
                <a:cs typeface="Gill Sans Light"/>
              </a:rPr>
              <a:t>Grotere prijzenpot</a:t>
            </a:r>
          </a:p>
          <a:p>
            <a:pPr marL="627063" lvl="3" indent="-354013" algn="l">
              <a:spcAft>
                <a:spcPts val="956"/>
              </a:spcAft>
              <a:buFont typeface="Arial"/>
              <a:buChar char="•"/>
            </a:pPr>
            <a:r>
              <a:rPr lang="nl-NL" sz="2200" noProof="1">
                <a:solidFill>
                  <a:schemeClr val="tx1"/>
                </a:solidFill>
                <a:latin typeface="Gill Sans Light"/>
                <a:cs typeface="Gill Sans Light"/>
              </a:rPr>
              <a:t>Incidentele vergunning voor 6 maanden periode</a:t>
            </a:r>
          </a:p>
          <a:p>
            <a:pPr marL="273050" lvl="3" indent="0" algn="l">
              <a:spcAft>
                <a:spcPts val="956"/>
              </a:spcAft>
            </a:pPr>
            <a:r>
              <a:rPr lang="nl-NL" sz="2200" noProof="1">
                <a:solidFill>
                  <a:schemeClr val="tx1"/>
                </a:solidFill>
                <a:latin typeface="Gill Sans Light"/>
                <a:cs typeface="Gill Sans Light"/>
              </a:rPr>
              <a:t>	</a:t>
            </a:r>
            <a:r>
              <a:rPr lang="nl-NL" sz="2200" b="1" noProof="1">
                <a:solidFill>
                  <a:schemeClr val="tx1"/>
                </a:solidFill>
                <a:latin typeface="Gill Sans Light"/>
                <a:cs typeface="Gill Sans Light"/>
              </a:rPr>
              <a:t>MEER exposure </a:t>
            </a:r>
            <a:r>
              <a:rPr lang="nl-NL" sz="2200" noProof="1">
                <a:solidFill>
                  <a:schemeClr val="tx1"/>
                </a:solidFill>
                <a:latin typeface="Gill Sans Light"/>
                <a:cs typeface="Gill Sans Light"/>
              </a:rPr>
              <a:t>voor amateurmuziek </a:t>
            </a:r>
          </a:p>
          <a:p>
            <a:pPr marL="627063" lvl="1" indent="-354013" algn="l">
              <a:spcAft>
                <a:spcPts val="956"/>
              </a:spcAft>
              <a:buFont typeface="Arial"/>
              <a:buChar char="•"/>
            </a:pPr>
            <a:r>
              <a:rPr lang="nl-NL" sz="2200" b="1" noProof="1">
                <a:solidFill>
                  <a:schemeClr val="tx1"/>
                </a:solidFill>
                <a:latin typeface="Gill Sans Light"/>
                <a:cs typeface="Gill Sans Light"/>
              </a:rPr>
              <a:t>MEER geld </a:t>
            </a:r>
            <a:r>
              <a:rPr lang="nl-NL" sz="2200" u="sng" noProof="1">
                <a:solidFill>
                  <a:schemeClr val="tx1"/>
                </a:solidFill>
                <a:latin typeface="Gill Sans Light"/>
                <a:cs typeface="Gill Sans Light"/>
              </a:rPr>
              <a:t>direct</a:t>
            </a:r>
            <a:r>
              <a:rPr lang="nl-NL" sz="2200" noProof="1">
                <a:solidFill>
                  <a:schemeClr val="tx1"/>
                </a:solidFill>
                <a:latin typeface="Gill Sans Light"/>
                <a:cs typeface="Gill Sans Light"/>
              </a:rPr>
              <a:t> naar muziekverenigingen !</a:t>
            </a:r>
          </a:p>
          <a:p>
            <a:pPr lvl="1" algn="l"/>
            <a:endParaRPr lang="nl-NL" sz="2800" b="1" dirty="0">
              <a:solidFill>
                <a:srgbClr val="FF6600"/>
              </a:solidFill>
            </a:endParaRPr>
          </a:p>
          <a:p>
            <a:pPr lvl="1" algn="l"/>
            <a:r>
              <a:rPr lang="nl-NL" sz="2800" b="1" dirty="0">
                <a:solidFill>
                  <a:srgbClr val="FF6600"/>
                </a:solidFill>
              </a:rPr>
              <a:t>“</a:t>
            </a:r>
            <a:r>
              <a:rPr lang="nl-NL" sz="2800" b="1" dirty="0">
                <a:solidFill>
                  <a:srgbClr val="0065C1"/>
                </a:solidFill>
              </a:rPr>
              <a:t>Geef </a:t>
            </a:r>
            <a:r>
              <a:rPr lang="nl-NL" sz="2800" b="1" dirty="0">
                <a:solidFill>
                  <a:srgbClr val="FF6600"/>
                </a:solidFill>
              </a:rPr>
              <a:t>toekomst (MEER) </a:t>
            </a:r>
            <a:r>
              <a:rPr lang="nl-NL" sz="2800" b="1" dirty="0">
                <a:solidFill>
                  <a:srgbClr val="0065C1"/>
                </a:solidFill>
              </a:rPr>
              <a:t>Muziek</a:t>
            </a:r>
            <a:r>
              <a:rPr lang="nl-NL" sz="2800" b="1" dirty="0">
                <a:solidFill>
                  <a:srgbClr val="FF6600"/>
                </a:solidFill>
              </a:rPr>
              <a:t>”</a:t>
            </a: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endParaRPr lang="nl-NL" sz="20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marL="286704" indent="-286704" algn="l">
              <a:spcAft>
                <a:spcPts val="956"/>
              </a:spcAft>
              <a:buFont typeface="Arial"/>
              <a:buChar char="•"/>
            </a:pPr>
            <a:endParaRPr lang="nl-NL" sz="2000" noProof="1">
              <a:solidFill>
                <a:schemeClr val="tx1"/>
              </a:solidFill>
              <a:latin typeface="Gill Sans Light"/>
              <a:cs typeface="Gill Sans Ligh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256751" y="780346"/>
            <a:ext cx="11054080" cy="2090703"/>
          </a:xfrm>
          <a:prstGeom prst="rect">
            <a:avLst/>
          </a:prstGeom>
        </p:spPr>
        <p:txBody>
          <a:bodyPr vert="horz" lIns="145646" tIns="72823" rIns="145646" bIns="72823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组合 1"/>
          <p:cNvGrpSpPr/>
          <p:nvPr/>
        </p:nvGrpSpPr>
        <p:grpSpPr>
          <a:xfrm>
            <a:off x="8399347" y="570398"/>
            <a:ext cx="4014787" cy="4967298"/>
            <a:chOff x="2366961" y="1573213"/>
            <a:chExt cx="4014787" cy="4967298"/>
          </a:xfrm>
        </p:grpSpPr>
        <p:sp>
          <p:nvSpPr>
            <p:cNvPr id="11" name="Freeform 73"/>
            <p:cNvSpPr>
              <a:spLocks/>
            </p:cNvSpPr>
            <p:nvPr/>
          </p:nvSpPr>
          <p:spPr bwMode="auto">
            <a:xfrm>
              <a:off x="3173411" y="4483101"/>
              <a:ext cx="2035175" cy="1052513"/>
            </a:xfrm>
            <a:custGeom>
              <a:avLst/>
              <a:gdLst>
                <a:gd name="T0" fmla="*/ 1525198471 w 4043"/>
                <a:gd name="T1" fmla="*/ 1025485535 h 2092"/>
                <a:gd name="T2" fmla="*/ 1468746962 w 4043"/>
                <a:gd name="T3" fmla="*/ 908071080 h 2092"/>
                <a:gd name="T4" fmla="*/ 1321066578 w 4043"/>
                <a:gd name="T5" fmla="*/ 947881554 h 2092"/>
                <a:gd name="T6" fmla="*/ 1188505863 w 4043"/>
                <a:gd name="T7" fmla="*/ 963503040 h 2092"/>
                <a:gd name="T8" fmla="*/ 1108869232 w 4043"/>
                <a:gd name="T9" fmla="*/ 880355418 h 2092"/>
                <a:gd name="T10" fmla="*/ 1070562851 w 4043"/>
                <a:gd name="T11" fmla="*/ 784106089 h 2092"/>
                <a:gd name="T12" fmla="*/ 1030744535 w 4043"/>
                <a:gd name="T13" fmla="*/ 686848595 h 2092"/>
                <a:gd name="T14" fmla="*/ 978325277 w 4043"/>
                <a:gd name="T15" fmla="*/ 593622652 h 2092"/>
                <a:gd name="T16" fmla="*/ 960180150 w 4043"/>
                <a:gd name="T17" fmla="*/ 637464200 h 2092"/>
                <a:gd name="T18" fmla="*/ 827115880 w 4043"/>
                <a:gd name="T19" fmla="*/ 698438689 h 2092"/>
                <a:gd name="T20" fmla="*/ 688506789 w 4043"/>
                <a:gd name="T21" fmla="*/ 688864291 h 2092"/>
                <a:gd name="T22" fmla="*/ 771672117 w 4043"/>
                <a:gd name="T23" fmla="*/ 580520627 h 2092"/>
                <a:gd name="T24" fmla="*/ 688506789 w 4043"/>
                <a:gd name="T25" fmla="*/ 568426451 h 2092"/>
                <a:gd name="T26" fmla="*/ 592740996 w 4043"/>
                <a:gd name="T27" fmla="*/ 688864291 h 2092"/>
                <a:gd name="T28" fmla="*/ 445059977 w 4043"/>
                <a:gd name="T29" fmla="*/ 635952269 h 2092"/>
                <a:gd name="T30" fmla="*/ 377015590 w 4043"/>
                <a:gd name="T31" fmla="*/ 596142431 h 2092"/>
                <a:gd name="T32" fmla="*/ 306451125 w 4043"/>
                <a:gd name="T33" fmla="*/ 682817203 h 2092"/>
                <a:gd name="T34" fmla="*/ 253527994 w 4043"/>
                <a:gd name="T35" fmla="*/ 861206623 h 2092"/>
                <a:gd name="T36" fmla="*/ 234878677 w 4043"/>
                <a:gd name="T37" fmla="*/ 750846787 h 2092"/>
                <a:gd name="T38" fmla="*/ 159273938 w 4043"/>
                <a:gd name="T39" fmla="*/ 647542680 h 2092"/>
                <a:gd name="T40" fmla="*/ 230342553 w 4043"/>
                <a:gd name="T41" fmla="*/ 635448504 h 2092"/>
                <a:gd name="T42" fmla="*/ 239415117 w 4043"/>
                <a:gd name="T43" fmla="*/ 543230250 h 2092"/>
                <a:gd name="T44" fmla="*/ 138104623 w 4043"/>
                <a:gd name="T45" fmla="*/ 510979113 h 2092"/>
                <a:gd name="T46" fmla="*/ 41330579 w 4043"/>
                <a:gd name="T47" fmla="*/ 460082946 h 2092"/>
                <a:gd name="T48" fmla="*/ 22681578 w 4043"/>
                <a:gd name="T49" fmla="*/ 381974564 h 2092"/>
                <a:gd name="T50" fmla="*/ 129032059 w 4043"/>
                <a:gd name="T51" fmla="*/ 363329534 h 2092"/>
                <a:gd name="T52" fmla="*/ 248487681 w 4043"/>
                <a:gd name="T53" fmla="*/ 322007685 h 2092"/>
                <a:gd name="T54" fmla="*/ 340725334 w 4043"/>
                <a:gd name="T55" fmla="*/ 289756548 h 2092"/>
                <a:gd name="T56" fmla="*/ 497983107 w 4043"/>
                <a:gd name="T57" fmla="*/ 225758039 h 2092"/>
                <a:gd name="T58" fmla="*/ 571067808 w 4043"/>
                <a:gd name="T59" fmla="*/ 165791200 h 2092"/>
                <a:gd name="T60" fmla="*/ 678930353 w 4043"/>
                <a:gd name="T61" fmla="*/ 95745603 h 2092"/>
                <a:gd name="T62" fmla="*/ 776208557 w 4043"/>
                <a:gd name="T63" fmla="*/ 60470902 h 2092"/>
                <a:gd name="T64" fmla="*/ 959675960 w 4043"/>
                <a:gd name="T65" fmla="*/ 45353181 h 2092"/>
                <a:gd name="T66" fmla="*/ 1052921913 w 4043"/>
                <a:gd name="T67" fmla="*/ 79116249 h 2092"/>
                <a:gd name="T68" fmla="*/ 1071067041 w 4043"/>
                <a:gd name="T69" fmla="*/ 161759808 h 2092"/>
                <a:gd name="T70" fmla="*/ 1308465636 w 4043"/>
                <a:gd name="T71" fmla="*/ 118422343 h 2092"/>
                <a:gd name="T72" fmla="*/ 1404230953 w 4043"/>
                <a:gd name="T73" fmla="*/ 35274691 h 2092"/>
                <a:gd name="T74" fmla="*/ 1503021727 w 4043"/>
                <a:gd name="T75" fmla="*/ 27715990 h 2092"/>
                <a:gd name="T76" fmla="*/ 1705138447 w 4043"/>
                <a:gd name="T77" fmla="*/ 132532215 h 2092"/>
                <a:gd name="T78" fmla="*/ 1831649516 w 4043"/>
                <a:gd name="T79" fmla="*/ 109351710 h 2092"/>
                <a:gd name="T80" fmla="*/ 2030742365 w 4043"/>
                <a:gd name="T81" fmla="*/ 410698392 h 2092"/>
                <a:gd name="T82" fmla="*/ 1974795047 w 4043"/>
                <a:gd name="T83" fmla="*/ 452020161 h 2092"/>
                <a:gd name="T84" fmla="*/ 1816024704 w 4043"/>
                <a:gd name="T85" fmla="*/ 465122186 h 2092"/>
                <a:gd name="T86" fmla="*/ 1918343539 w 4043"/>
                <a:gd name="T87" fmla="*/ 784106089 h 2092"/>
                <a:gd name="T88" fmla="*/ 1599291552 w 4043"/>
                <a:gd name="T89" fmla="*/ 945865858 h 2092"/>
                <a:gd name="T90" fmla="*/ 1561488726 w 4043"/>
                <a:gd name="T91" fmla="*/ 1054209363 h 209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043"/>
                <a:gd name="T139" fmla="*/ 0 h 2092"/>
                <a:gd name="T140" fmla="*/ 4043 w 4043"/>
                <a:gd name="T141" fmla="*/ 2092 h 209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043" h="2092">
                  <a:moveTo>
                    <a:pt x="3098" y="2092"/>
                  </a:moveTo>
                  <a:lnTo>
                    <a:pt x="3026" y="2035"/>
                  </a:lnTo>
                  <a:lnTo>
                    <a:pt x="2996" y="1888"/>
                  </a:lnTo>
                  <a:lnTo>
                    <a:pt x="2914" y="1802"/>
                  </a:lnTo>
                  <a:lnTo>
                    <a:pt x="2743" y="1912"/>
                  </a:lnTo>
                  <a:lnTo>
                    <a:pt x="2621" y="1881"/>
                  </a:lnTo>
                  <a:lnTo>
                    <a:pt x="2560" y="1917"/>
                  </a:lnTo>
                  <a:lnTo>
                    <a:pt x="2358" y="1912"/>
                  </a:lnTo>
                  <a:lnTo>
                    <a:pt x="2320" y="1723"/>
                  </a:lnTo>
                  <a:lnTo>
                    <a:pt x="2200" y="1747"/>
                  </a:lnTo>
                  <a:lnTo>
                    <a:pt x="2125" y="1690"/>
                  </a:lnTo>
                  <a:lnTo>
                    <a:pt x="2124" y="1556"/>
                  </a:lnTo>
                  <a:lnTo>
                    <a:pt x="2009" y="1490"/>
                  </a:lnTo>
                  <a:lnTo>
                    <a:pt x="2045" y="1363"/>
                  </a:lnTo>
                  <a:lnTo>
                    <a:pt x="2034" y="1264"/>
                  </a:lnTo>
                  <a:lnTo>
                    <a:pt x="1941" y="1178"/>
                  </a:lnTo>
                  <a:lnTo>
                    <a:pt x="1875" y="1220"/>
                  </a:lnTo>
                  <a:lnTo>
                    <a:pt x="1905" y="1265"/>
                  </a:lnTo>
                  <a:lnTo>
                    <a:pt x="1721" y="1476"/>
                  </a:lnTo>
                  <a:lnTo>
                    <a:pt x="1641" y="1386"/>
                  </a:lnTo>
                  <a:lnTo>
                    <a:pt x="1422" y="1435"/>
                  </a:lnTo>
                  <a:lnTo>
                    <a:pt x="1366" y="1367"/>
                  </a:lnTo>
                  <a:lnTo>
                    <a:pt x="1484" y="1330"/>
                  </a:lnTo>
                  <a:lnTo>
                    <a:pt x="1531" y="1152"/>
                  </a:lnTo>
                  <a:lnTo>
                    <a:pt x="1444" y="1115"/>
                  </a:lnTo>
                  <a:lnTo>
                    <a:pt x="1366" y="1128"/>
                  </a:lnTo>
                  <a:lnTo>
                    <a:pt x="1170" y="1306"/>
                  </a:lnTo>
                  <a:lnTo>
                    <a:pt x="1176" y="1367"/>
                  </a:lnTo>
                  <a:lnTo>
                    <a:pt x="900" y="1349"/>
                  </a:lnTo>
                  <a:lnTo>
                    <a:pt x="883" y="1262"/>
                  </a:lnTo>
                  <a:lnTo>
                    <a:pt x="914" y="1165"/>
                  </a:lnTo>
                  <a:lnTo>
                    <a:pt x="748" y="1183"/>
                  </a:lnTo>
                  <a:lnTo>
                    <a:pt x="613" y="1232"/>
                  </a:lnTo>
                  <a:lnTo>
                    <a:pt x="608" y="1355"/>
                  </a:lnTo>
                  <a:lnTo>
                    <a:pt x="668" y="1558"/>
                  </a:lnTo>
                  <a:lnTo>
                    <a:pt x="503" y="1709"/>
                  </a:lnTo>
                  <a:lnTo>
                    <a:pt x="466" y="1617"/>
                  </a:lnTo>
                  <a:lnTo>
                    <a:pt x="466" y="1490"/>
                  </a:lnTo>
                  <a:lnTo>
                    <a:pt x="338" y="1416"/>
                  </a:lnTo>
                  <a:lnTo>
                    <a:pt x="316" y="1285"/>
                  </a:lnTo>
                  <a:lnTo>
                    <a:pt x="375" y="1279"/>
                  </a:lnTo>
                  <a:lnTo>
                    <a:pt x="457" y="1261"/>
                  </a:lnTo>
                  <a:lnTo>
                    <a:pt x="521" y="1197"/>
                  </a:lnTo>
                  <a:lnTo>
                    <a:pt x="475" y="1078"/>
                  </a:lnTo>
                  <a:lnTo>
                    <a:pt x="393" y="1032"/>
                  </a:lnTo>
                  <a:lnTo>
                    <a:pt x="274" y="1014"/>
                  </a:lnTo>
                  <a:lnTo>
                    <a:pt x="164" y="986"/>
                  </a:lnTo>
                  <a:lnTo>
                    <a:pt x="82" y="913"/>
                  </a:lnTo>
                  <a:lnTo>
                    <a:pt x="0" y="831"/>
                  </a:lnTo>
                  <a:lnTo>
                    <a:pt x="45" y="758"/>
                  </a:lnTo>
                  <a:lnTo>
                    <a:pt x="137" y="712"/>
                  </a:lnTo>
                  <a:lnTo>
                    <a:pt x="256" y="721"/>
                  </a:lnTo>
                  <a:lnTo>
                    <a:pt x="388" y="633"/>
                  </a:lnTo>
                  <a:lnTo>
                    <a:pt x="493" y="639"/>
                  </a:lnTo>
                  <a:lnTo>
                    <a:pt x="585" y="593"/>
                  </a:lnTo>
                  <a:lnTo>
                    <a:pt x="676" y="575"/>
                  </a:lnTo>
                  <a:lnTo>
                    <a:pt x="777" y="447"/>
                  </a:lnTo>
                  <a:lnTo>
                    <a:pt x="988" y="448"/>
                  </a:lnTo>
                  <a:lnTo>
                    <a:pt x="1070" y="412"/>
                  </a:lnTo>
                  <a:lnTo>
                    <a:pt x="1133" y="329"/>
                  </a:lnTo>
                  <a:lnTo>
                    <a:pt x="1253" y="292"/>
                  </a:lnTo>
                  <a:lnTo>
                    <a:pt x="1347" y="190"/>
                  </a:lnTo>
                  <a:lnTo>
                    <a:pt x="1398" y="135"/>
                  </a:lnTo>
                  <a:lnTo>
                    <a:pt x="1540" y="120"/>
                  </a:lnTo>
                  <a:lnTo>
                    <a:pt x="1686" y="26"/>
                  </a:lnTo>
                  <a:lnTo>
                    <a:pt x="1904" y="90"/>
                  </a:lnTo>
                  <a:lnTo>
                    <a:pt x="2015" y="162"/>
                  </a:lnTo>
                  <a:lnTo>
                    <a:pt x="2089" y="157"/>
                  </a:lnTo>
                  <a:lnTo>
                    <a:pt x="2146" y="238"/>
                  </a:lnTo>
                  <a:lnTo>
                    <a:pt x="2125" y="321"/>
                  </a:lnTo>
                  <a:lnTo>
                    <a:pt x="2492" y="321"/>
                  </a:lnTo>
                  <a:lnTo>
                    <a:pt x="2596" y="235"/>
                  </a:lnTo>
                  <a:lnTo>
                    <a:pt x="2615" y="101"/>
                  </a:lnTo>
                  <a:lnTo>
                    <a:pt x="2786" y="70"/>
                  </a:lnTo>
                  <a:lnTo>
                    <a:pt x="2844" y="0"/>
                  </a:lnTo>
                  <a:lnTo>
                    <a:pt x="2982" y="55"/>
                  </a:lnTo>
                  <a:lnTo>
                    <a:pt x="3138" y="24"/>
                  </a:lnTo>
                  <a:lnTo>
                    <a:pt x="3383" y="263"/>
                  </a:lnTo>
                  <a:lnTo>
                    <a:pt x="3530" y="290"/>
                  </a:lnTo>
                  <a:lnTo>
                    <a:pt x="3634" y="217"/>
                  </a:lnTo>
                  <a:lnTo>
                    <a:pt x="3944" y="652"/>
                  </a:lnTo>
                  <a:lnTo>
                    <a:pt x="4029" y="815"/>
                  </a:lnTo>
                  <a:lnTo>
                    <a:pt x="4043" y="941"/>
                  </a:lnTo>
                  <a:lnTo>
                    <a:pt x="3918" y="897"/>
                  </a:lnTo>
                  <a:lnTo>
                    <a:pt x="3832" y="951"/>
                  </a:lnTo>
                  <a:lnTo>
                    <a:pt x="3603" y="923"/>
                  </a:lnTo>
                  <a:lnTo>
                    <a:pt x="3643" y="1189"/>
                  </a:lnTo>
                  <a:lnTo>
                    <a:pt x="3806" y="1556"/>
                  </a:lnTo>
                  <a:lnTo>
                    <a:pt x="3239" y="1771"/>
                  </a:lnTo>
                  <a:lnTo>
                    <a:pt x="3173" y="1877"/>
                  </a:lnTo>
                  <a:lnTo>
                    <a:pt x="3119" y="2035"/>
                  </a:lnTo>
                  <a:lnTo>
                    <a:pt x="3098" y="209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2" name="Freeform 74"/>
            <p:cNvSpPr>
              <a:spLocks/>
            </p:cNvSpPr>
            <p:nvPr/>
          </p:nvSpPr>
          <p:spPr bwMode="auto">
            <a:xfrm>
              <a:off x="4114798" y="3378201"/>
              <a:ext cx="1914525" cy="1270000"/>
            </a:xfrm>
            <a:custGeom>
              <a:avLst/>
              <a:gdLst>
                <a:gd name="T0" fmla="*/ 789816925 w 3804"/>
                <a:gd name="T1" fmla="*/ 248434793 h 2522"/>
                <a:gd name="T2" fmla="*/ 623990686 w 3804"/>
                <a:gd name="T3" fmla="*/ 396084459 h 2522"/>
                <a:gd name="T4" fmla="*/ 421370176 w 3804"/>
                <a:gd name="T5" fmla="*/ 382982434 h 2522"/>
                <a:gd name="T6" fmla="*/ 440523358 w 3804"/>
                <a:gd name="T7" fmla="*/ 500396896 h 2522"/>
                <a:gd name="T8" fmla="*/ 514616092 w 3804"/>
                <a:gd name="T9" fmla="*/ 564899174 h 2522"/>
                <a:gd name="T10" fmla="*/ 574595636 w 3804"/>
                <a:gd name="T11" fmla="*/ 674754457 h 2522"/>
                <a:gd name="T12" fmla="*/ 638103557 w 3804"/>
                <a:gd name="T13" fmla="*/ 882371164 h 2522"/>
                <a:gd name="T14" fmla="*/ 499495158 w 3804"/>
                <a:gd name="T15" fmla="*/ 863725816 h 2522"/>
                <a:gd name="T16" fmla="*/ 349293884 w 3804"/>
                <a:gd name="T17" fmla="*/ 905047905 h 2522"/>
                <a:gd name="T18" fmla="*/ 172378723 w 3804"/>
                <a:gd name="T19" fmla="*/ 902024043 h 2522"/>
                <a:gd name="T20" fmla="*/ 0 w 3804"/>
                <a:gd name="T21" fmla="*/ 1085452396 h 2522"/>
                <a:gd name="T22" fmla="*/ 74092753 w 3804"/>
                <a:gd name="T23" fmla="*/ 1187245371 h 2522"/>
                <a:gd name="T24" fmla="*/ 140624881 w 3804"/>
                <a:gd name="T25" fmla="*/ 1226551129 h 2522"/>
                <a:gd name="T26" fmla="*/ 315523561 w 3804"/>
                <a:gd name="T27" fmla="*/ 1266361605 h 2522"/>
                <a:gd name="T28" fmla="*/ 376007375 w 3804"/>
                <a:gd name="T29" fmla="*/ 1156505846 h 2522"/>
                <a:gd name="T30" fmla="*/ 490926470 w 3804"/>
                <a:gd name="T31" fmla="*/ 1105609358 h 2522"/>
                <a:gd name="T32" fmla="*/ 639111620 w 3804"/>
                <a:gd name="T33" fmla="*/ 1117703535 h 2522"/>
                <a:gd name="T34" fmla="*/ 836691978 w 3804"/>
                <a:gd name="T35" fmla="*/ 1251747649 h 2522"/>
                <a:gd name="T36" fmla="*/ 909272459 w 3804"/>
                <a:gd name="T37" fmla="*/ 1193292460 h 2522"/>
                <a:gd name="T38" fmla="*/ 1057457291 w 3804"/>
                <a:gd name="T39" fmla="*/ 1208913946 h 2522"/>
                <a:gd name="T40" fmla="*/ 1055441167 w 3804"/>
                <a:gd name="T41" fmla="*/ 1096034960 h 2522"/>
                <a:gd name="T42" fmla="*/ 1184473133 w 3804"/>
                <a:gd name="T43" fmla="*/ 1082429169 h 2522"/>
                <a:gd name="T44" fmla="*/ 1158263515 w 3804"/>
                <a:gd name="T45" fmla="*/ 993738537 h 2522"/>
                <a:gd name="T46" fmla="*/ 1285279358 w 3804"/>
                <a:gd name="T47" fmla="*/ 1026997207 h 2522"/>
                <a:gd name="T48" fmla="*/ 1452114452 w 3804"/>
                <a:gd name="T49" fmla="*/ 1023973980 h 2522"/>
                <a:gd name="T50" fmla="*/ 1754028935 w 3804"/>
                <a:gd name="T51" fmla="*/ 949897304 h 2522"/>
                <a:gd name="T52" fmla="*/ 1861891277 w 3804"/>
                <a:gd name="T53" fmla="*/ 919157778 h 2522"/>
                <a:gd name="T54" fmla="*/ 1858867408 w 3804"/>
                <a:gd name="T55" fmla="*/ 777554963 h 2522"/>
                <a:gd name="T56" fmla="*/ 1762093433 w 3804"/>
                <a:gd name="T57" fmla="*/ 699446894 h 2522"/>
                <a:gd name="T58" fmla="*/ 1729331251 w 3804"/>
                <a:gd name="T59" fmla="*/ 608236642 h 2522"/>
                <a:gd name="T60" fmla="*/ 1627516647 w 3804"/>
                <a:gd name="T61" fmla="*/ 515514617 h 2522"/>
                <a:gd name="T62" fmla="*/ 1513605296 w 3804"/>
                <a:gd name="T63" fmla="*/ 441941706 h 2522"/>
                <a:gd name="T64" fmla="*/ 1337698912 w 3804"/>
                <a:gd name="T65" fmla="*/ 444965251 h 2522"/>
                <a:gd name="T66" fmla="*/ 1208163072 w 3804"/>
                <a:gd name="T67" fmla="*/ 430855377 h 2522"/>
                <a:gd name="T68" fmla="*/ 1092739787 w 3804"/>
                <a:gd name="T69" fmla="*/ 297819350 h 2522"/>
                <a:gd name="T70" fmla="*/ 1182961199 w 3804"/>
                <a:gd name="T71" fmla="*/ 154200798 h 2522"/>
                <a:gd name="T72" fmla="*/ 1034272177 w 3804"/>
                <a:gd name="T73" fmla="*/ 41321782 h 2522"/>
                <a:gd name="T74" fmla="*/ 928425324 w 3804"/>
                <a:gd name="T75" fmla="*/ 129004596 h 252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804"/>
                <a:gd name="T115" fmla="*/ 0 h 2522"/>
                <a:gd name="T116" fmla="*/ 3804 w 3804"/>
                <a:gd name="T117" fmla="*/ 2522 h 252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804" h="2522">
                  <a:moveTo>
                    <a:pt x="1705" y="347"/>
                  </a:moveTo>
                  <a:lnTo>
                    <a:pt x="1567" y="493"/>
                  </a:lnTo>
                  <a:lnTo>
                    <a:pt x="1375" y="722"/>
                  </a:lnTo>
                  <a:lnTo>
                    <a:pt x="1238" y="786"/>
                  </a:lnTo>
                  <a:lnTo>
                    <a:pt x="1101" y="731"/>
                  </a:lnTo>
                  <a:lnTo>
                    <a:pt x="836" y="760"/>
                  </a:lnTo>
                  <a:lnTo>
                    <a:pt x="789" y="889"/>
                  </a:lnTo>
                  <a:lnTo>
                    <a:pt x="874" y="993"/>
                  </a:lnTo>
                  <a:lnTo>
                    <a:pt x="880" y="1174"/>
                  </a:lnTo>
                  <a:lnTo>
                    <a:pt x="1021" y="1121"/>
                  </a:lnTo>
                  <a:lnTo>
                    <a:pt x="972" y="1463"/>
                  </a:lnTo>
                  <a:lnTo>
                    <a:pt x="1140" y="1339"/>
                  </a:lnTo>
                  <a:lnTo>
                    <a:pt x="1177" y="1623"/>
                  </a:lnTo>
                  <a:lnTo>
                    <a:pt x="1266" y="1751"/>
                  </a:lnTo>
                  <a:lnTo>
                    <a:pt x="1247" y="1844"/>
                  </a:lnTo>
                  <a:lnTo>
                    <a:pt x="991" y="1714"/>
                  </a:lnTo>
                  <a:lnTo>
                    <a:pt x="820" y="1718"/>
                  </a:lnTo>
                  <a:lnTo>
                    <a:pt x="693" y="1796"/>
                  </a:lnTo>
                  <a:lnTo>
                    <a:pt x="504" y="1723"/>
                  </a:lnTo>
                  <a:lnTo>
                    <a:pt x="342" y="1790"/>
                  </a:lnTo>
                  <a:lnTo>
                    <a:pt x="210" y="2100"/>
                  </a:lnTo>
                  <a:lnTo>
                    <a:pt x="0" y="2154"/>
                  </a:lnTo>
                  <a:lnTo>
                    <a:pt x="37" y="2282"/>
                  </a:lnTo>
                  <a:lnTo>
                    <a:pt x="147" y="2356"/>
                  </a:lnTo>
                  <a:lnTo>
                    <a:pt x="220" y="2350"/>
                  </a:lnTo>
                  <a:lnTo>
                    <a:pt x="279" y="2434"/>
                  </a:lnTo>
                  <a:lnTo>
                    <a:pt x="257" y="2515"/>
                  </a:lnTo>
                  <a:lnTo>
                    <a:pt x="626" y="2513"/>
                  </a:lnTo>
                  <a:lnTo>
                    <a:pt x="728" y="2429"/>
                  </a:lnTo>
                  <a:lnTo>
                    <a:pt x="746" y="2295"/>
                  </a:lnTo>
                  <a:lnTo>
                    <a:pt x="917" y="2263"/>
                  </a:lnTo>
                  <a:lnTo>
                    <a:pt x="974" y="2194"/>
                  </a:lnTo>
                  <a:lnTo>
                    <a:pt x="1117" y="2249"/>
                  </a:lnTo>
                  <a:lnTo>
                    <a:pt x="1268" y="2218"/>
                  </a:lnTo>
                  <a:lnTo>
                    <a:pt x="1513" y="2456"/>
                  </a:lnTo>
                  <a:lnTo>
                    <a:pt x="1660" y="2484"/>
                  </a:lnTo>
                  <a:lnTo>
                    <a:pt x="1764" y="2410"/>
                  </a:lnTo>
                  <a:lnTo>
                    <a:pt x="1804" y="2368"/>
                  </a:lnTo>
                  <a:lnTo>
                    <a:pt x="1946" y="2522"/>
                  </a:lnTo>
                  <a:lnTo>
                    <a:pt x="2098" y="2399"/>
                  </a:lnTo>
                  <a:lnTo>
                    <a:pt x="1988" y="2203"/>
                  </a:lnTo>
                  <a:lnTo>
                    <a:pt x="2094" y="2175"/>
                  </a:lnTo>
                  <a:lnTo>
                    <a:pt x="2205" y="2093"/>
                  </a:lnTo>
                  <a:lnTo>
                    <a:pt x="2350" y="2148"/>
                  </a:lnTo>
                  <a:lnTo>
                    <a:pt x="2430" y="2147"/>
                  </a:lnTo>
                  <a:lnTo>
                    <a:pt x="2298" y="1972"/>
                  </a:lnTo>
                  <a:lnTo>
                    <a:pt x="2423" y="1971"/>
                  </a:lnTo>
                  <a:lnTo>
                    <a:pt x="2550" y="2038"/>
                  </a:lnTo>
                  <a:lnTo>
                    <a:pt x="2905" y="2197"/>
                  </a:lnTo>
                  <a:lnTo>
                    <a:pt x="2881" y="2032"/>
                  </a:lnTo>
                  <a:lnTo>
                    <a:pt x="3064" y="2093"/>
                  </a:lnTo>
                  <a:lnTo>
                    <a:pt x="3480" y="1885"/>
                  </a:lnTo>
                  <a:lnTo>
                    <a:pt x="3602" y="1977"/>
                  </a:lnTo>
                  <a:lnTo>
                    <a:pt x="3694" y="1824"/>
                  </a:lnTo>
                  <a:lnTo>
                    <a:pt x="3804" y="1702"/>
                  </a:lnTo>
                  <a:lnTo>
                    <a:pt x="3688" y="1543"/>
                  </a:lnTo>
                  <a:lnTo>
                    <a:pt x="3504" y="1479"/>
                  </a:lnTo>
                  <a:lnTo>
                    <a:pt x="3496" y="1388"/>
                  </a:lnTo>
                  <a:lnTo>
                    <a:pt x="3627" y="1268"/>
                  </a:lnTo>
                  <a:lnTo>
                    <a:pt x="3431" y="1207"/>
                  </a:lnTo>
                  <a:lnTo>
                    <a:pt x="3449" y="1054"/>
                  </a:lnTo>
                  <a:lnTo>
                    <a:pt x="3229" y="1023"/>
                  </a:lnTo>
                  <a:lnTo>
                    <a:pt x="3034" y="1023"/>
                  </a:lnTo>
                  <a:lnTo>
                    <a:pt x="3003" y="877"/>
                  </a:lnTo>
                  <a:lnTo>
                    <a:pt x="2832" y="797"/>
                  </a:lnTo>
                  <a:lnTo>
                    <a:pt x="2654" y="883"/>
                  </a:lnTo>
                  <a:lnTo>
                    <a:pt x="2502" y="872"/>
                  </a:lnTo>
                  <a:lnTo>
                    <a:pt x="2397" y="855"/>
                  </a:lnTo>
                  <a:lnTo>
                    <a:pt x="2233" y="635"/>
                  </a:lnTo>
                  <a:lnTo>
                    <a:pt x="2168" y="591"/>
                  </a:lnTo>
                  <a:lnTo>
                    <a:pt x="2223" y="386"/>
                  </a:lnTo>
                  <a:lnTo>
                    <a:pt x="2347" y="306"/>
                  </a:lnTo>
                  <a:lnTo>
                    <a:pt x="2070" y="0"/>
                  </a:lnTo>
                  <a:lnTo>
                    <a:pt x="2052" y="82"/>
                  </a:lnTo>
                  <a:lnTo>
                    <a:pt x="1970" y="164"/>
                  </a:lnTo>
                  <a:lnTo>
                    <a:pt x="1842" y="256"/>
                  </a:lnTo>
                  <a:lnTo>
                    <a:pt x="1705" y="3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Freeform 75"/>
            <p:cNvSpPr>
              <a:spLocks/>
            </p:cNvSpPr>
            <p:nvPr/>
          </p:nvSpPr>
          <p:spPr bwMode="auto">
            <a:xfrm>
              <a:off x="4924423" y="2782888"/>
              <a:ext cx="1341437" cy="1235075"/>
            </a:xfrm>
            <a:custGeom>
              <a:avLst/>
              <a:gdLst>
                <a:gd name="T0" fmla="*/ 1017135291 w 2667"/>
                <a:gd name="T1" fmla="*/ 1236125274 h 2453"/>
                <a:gd name="T2" fmla="*/ 919353524 w 2667"/>
                <a:gd name="T3" fmla="*/ 1205386390 h 2453"/>
                <a:gd name="T4" fmla="*/ 928425771 w 2667"/>
                <a:gd name="T5" fmla="*/ 1128285868 h 2453"/>
                <a:gd name="T6" fmla="*/ 819051441 w 2667"/>
                <a:gd name="T7" fmla="*/ 1112664384 h 2453"/>
                <a:gd name="T8" fmla="*/ 719252914 w 2667"/>
                <a:gd name="T9" fmla="*/ 1112160302 h 2453"/>
                <a:gd name="T10" fmla="*/ 703628100 w 2667"/>
                <a:gd name="T11" fmla="*/ 1039091171 h 2453"/>
                <a:gd name="T12" fmla="*/ 616430675 w 2667"/>
                <a:gd name="T13" fmla="*/ 998273173 h 2453"/>
                <a:gd name="T14" fmla="*/ 529233090 w 2667"/>
                <a:gd name="T15" fmla="*/ 1042115032 h 2453"/>
                <a:gd name="T16" fmla="*/ 461189015 w 2667"/>
                <a:gd name="T17" fmla="*/ 1037075475 h 2453"/>
                <a:gd name="T18" fmla="*/ 398184936 w 2667"/>
                <a:gd name="T19" fmla="*/ 1028005162 h 2453"/>
                <a:gd name="T20" fmla="*/ 315019840 w 2667"/>
                <a:gd name="T21" fmla="*/ 917141894 h 2453"/>
                <a:gd name="T22" fmla="*/ 282761833 w 2667"/>
                <a:gd name="T23" fmla="*/ 893961075 h 2453"/>
                <a:gd name="T24" fmla="*/ 310483399 w 2667"/>
                <a:gd name="T25" fmla="*/ 790656508 h 2453"/>
                <a:gd name="T26" fmla="*/ 373487558 w 2667"/>
                <a:gd name="T27" fmla="*/ 750846675 h 2453"/>
                <a:gd name="T28" fmla="*/ 237399010 w 2667"/>
                <a:gd name="T29" fmla="*/ 601181264 h 2453"/>
                <a:gd name="T30" fmla="*/ 246975447 w 2667"/>
                <a:gd name="T31" fmla="*/ 522569129 h 2453"/>
                <a:gd name="T32" fmla="*/ 242439324 w 2667"/>
                <a:gd name="T33" fmla="*/ 458066864 h 2453"/>
                <a:gd name="T34" fmla="*/ 169858807 w 2667"/>
                <a:gd name="T35" fmla="*/ 385501817 h 2453"/>
                <a:gd name="T36" fmla="*/ 197580374 w 2667"/>
                <a:gd name="T37" fmla="*/ 365344859 h 2453"/>
                <a:gd name="T38" fmla="*/ 243951259 w 2667"/>
                <a:gd name="T39" fmla="*/ 351234988 h 2453"/>
                <a:gd name="T40" fmla="*/ 230342571 w 2667"/>
                <a:gd name="T41" fmla="*/ 325030864 h 2453"/>
                <a:gd name="T42" fmla="*/ 199092627 w 2667"/>
                <a:gd name="T43" fmla="*/ 320495707 h 2453"/>
                <a:gd name="T44" fmla="*/ 160786203 w 2667"/>
                <a:gd name="T45" fmla="*/ 291268119 h 2453"/>
                <a:gd name="T46" fmla="*/ 156249762 w 2667"/>
                <a:gd name="T47" fmla="*/ 228277467 h 2453"/>
                <a:gd name="T48" fmla="*/ 91733748 w 2667"/>
                <a:gd name="T49" fmla="*/ 129508334 h 2453"/>
                <a:gd name="T50" fmla="*/ 36290268 w 2667"/>
                <a:gd name="T51" fmla="*/ 112374920 h 2453"/>
                <a:gd name="T52" fmla="*/ 0 w 2667"/>
                <a:gd name="T53" fmla="*/ 73572916 h 2453"/>
                <a:gd name="T54" fmla="*/ 36290268 w 2667"/>
                <a:gd name="T55" fmla="*/ 43337479 h 2453"/>
                <a:gd name="T56" fmla="*/ 100806312 w 2667"/>
                <a:gd name="T57" fmla="*/ 61478741 h 2453"/>
                <a:gd name="T58" fmla="*/ 156249762 w 2667"/>
                <a:gd name="T59" fmla="*/ 15621488 h 2453"/>
                <a:gd name="T60" fmla="*/ 212701315 w 2667"/>
                <a:gd name="T61" fmla="*/ 38298230 h 2453"/>
                <a:gd name="T62" fmla="*/ 319555964 w 2667"/>
                <a:gd name="T63" fmla="*/ 4535158 h 2453"/>
                <a:gd name="T64" fmla="*/ 356350491 w 2667"/>
                <a:gd name="T65" fmla="*/ 0 h 2453"/>
                <a:gd name="T66" fmla="*/ 429939070 w 2667"/>
                <a:gd name="T67" fmla="*/ 87682806 h 2453"/>
                <a:gd name="T68" fmla="*/ 345765674 w 2667"/>
                <a:gd name="T69" fmla="*/ 168310676 h 2453"/>
                <a:gd name="T70" fmla="*/ 407761690 w 2667"/>
                <a:gd name="T71" fmla="*/ 278166096 h 2453"/>
                <a:gd name="T72" fmla="*/ 488910581 w 2667"/>
                <a:gd name="T73" fmla="*/ 288244575 h 2453"/>
                <a:gd name="T74" fmla="*/ 539313717 w 2667"/>
                <a:gd name="T75" fmla="*/ 278166096 h 2453"/>
                <a:gd name="T76" fmla="*/ 623990986 w 2667"/>
                <a:gd name="T77" fmla="*/ 390037291 h 2453"/>
                <a:gd name="T78" fmla="*/ 697075534 w 2667"/>
                <a:gd name="T79" fmla="*/ 356274228 h 2453"/>
                <a:gd name="T80" fmla="*/ 748487050 w 2667"/>
                <a:gd name="T81" fmla="*/ 383486121 h 2453"/>
                <a:gd name="T82" fmla="*/ 762095738 w 2667"/>
                <a:gd name="T83" fmla="*/ 311425076 h 2453"/>
                <a:gd name="T84" fmla="*/ 813003065 w 2667"/>
                <a:gd name="T85" fmla="*/ 291268119 h 2453"/>
                <a:gd name="T86" fmla="*/ 874494574 w 2667"/>
                <a:gd name="T87" fmla="*/ 286732644 h 2453"/>
                <a:gd name="T88" fmla="*/ 957659907 w 2667"/>
                <a:gd name="T89" fmla="*/ 352746919 h 2453"/>
                <a:gd name="T90" fmla="*/ 966732154 w 2667"/>
                <a:gd name="T91" fmla="*/ 411705862 h 2453"/>
                <a:gd name="T92" fmla="*/ 1022175922 w 2667"/>
                <a:gd name="T93" fmla="*/ 468649426 h 2453"/>
                <a:gd name="T94" fmla="*/ 933466402 w 2667"/>
                <a:gd name="T95" fmla="*/ 485278757 h 2453"/>
                <a:gd name="T96" fmla="*/ 948587025 w 2667"/>
                <a:gd name="T97" fmla="*/ 583040002 h 2453"/>
                <a:gd name="T98" fmla="*/ 1000502732 w 2667"/>
                <a:gd name="T99" fmla="*/ 616803065 h 2453"/>
                <a:gd name="T100" fmla="*/ 1196066901 w 2667"/>
                <a:gd name="T101" fmla="*/ 665683529 h 2453"/>
                <a:gd name="T102" fmla="*/ 1243949722 w 2667"/>
                <a:gd name="T103" fmla="*/ 611763826 h 2453"/>
                <a:gd name="T104" fmla="*/ 1274695793 w 2667"/>
                <a:gd name="T105" fmla="*/ 693399663 h 2453"/>
                <a:gd name="T106" fmla="*/ 1327115055 w 2667"/>
                <a:gd name="T107" fmla="*/ 735225192 h 2453"/>
                <a:gd name="T108" fmla="*/ 1344251487 w 2667"/>
                <a:gd name="T109" fmla="*/ 790656508 h 2453"/>
                <a:gd name="T110" fmla="*/ 1298385109 w 2667"/>
                <a:gd name="T111" fmla="*/ 889425601 h 2453"/>
                <a:gd name="T112" fmla="*/ 1330138926 w 2667"/>
                <a:gd name="T113" fmla="*/ 1012383043 h 2453"/>
                <a:gd name="T114" fmla="*/ 1239413281 w 2667"/>
                <a:gd name="T115" fmla="*/ 1046649871 h 2453"/>
                <a:gd name="T116" fmla="*/ 1145663764 w 2667"/>
                <a:gd name="T117" fmla="*/ 1152978300 h 2453"/>
                <a:gd name="T118" fmla="*/ 1128526381 w 2667"/>
                <a:gd name="T119" fmla="*/ 1203874142 h 2453"/>
                <a:gd name="T120" fmla="*/ 1047881363 w 2667"/>
                <a:gd name="T121" fmla="*/ 1203874142 h 2453"/>
                <a:gd name="T122" fmla="*/ 1017135291 w 2667"/>
                <a:gd name="T123" fmla="*/ 1236125274 h 245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667"/>
                <a:gd name="T187" fmla="*/ 0 h 2453"/>
                <a:gd name="T188" fmla="*/ 2667 w 2667"/>
                <a:gd name="T189" fmla="*/ 2453 h 245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667" h="2453">
                  <a:moveTo>
                    <a:pt x="2018" y="2453"/>
                  </a:moveTo>
                  <a:lnTo>
                    <a:pt x="1824" y="2392"/>
                  </a:lnTo>
                  <a:lnTo>
                    <a:pt x="1842" y="2239"/>
                  </a:lnTo>
                  <a:lnTo>
                    <a:pt x="1625" y="2208"/>
                  </a:lnTo>
                  <a:lnTo>
                    <a:pt x="1427" y="2207"/>
                  </a:lnTo>
                  <a:lnTo>
                    <a:pt x="1396" y="2062"/>
                  </a:lnTo>
                  <a:lnTo>
                    <a:pt x="1223" y="1981"/>
                  </a:lnTo>
                  <a:lnTo>
                    <a:pt x="1050" y="2068"/>
                  </a:lnTo>
                  <a:lnTo>
                    <a:pt x="915" y="2058"/>
                  </a:lnTo>
                  <a:lnTo>
                    <a:pt x="790" y="2040"/>
                  </a:lnTo>
                  <a:lnTo>
                    <a:pt x="625" y="1820"/>
                  </a:lnTo>
                  <a:lnTo>
                    <a:pt x="561" y="1774"/>
                  </a:lnTo>
                  <a:lnTo>
                    <a:pt x="616" y="1569"/>
                  </a:lnTo>
                  <a:lnTo>
                    <a:pt x="741" y="1490"/>
                  </a:lnTo>
                  <a:lnTo>
                    <a:pt x="471" y="1193"/>
                  </a:lnTo>
                  <a:lnTo>
                    <a:pt x="490" y="1037"/>
                  </a:lnTo>
                  <a:lnTo>
                    <a:pt x="481" y="909"/>
                  </a:lnTo>
                  <a:lnTo>
                    <a:pt x="337" y="765"/>
                  </a:lnTo>
                  <a:lnTo>
                    <a:pt x="392" y="725"/>
                  </a:lnTo>
                  <a:lnTo>
                    <a:pt x="484" y="697"/>
                  </a:lnTo>
                  <a:lnTo>
                    <a:pt x="457" y="645"/>
                  </a:lnTo>
                  <a:lnTo>
                    <a:pt x="395" y="636"/>
                  </a:lnTo>
                  <a:lnTo>
                    <a:pt x="319" y="578"/>
                  </a:lnTo>
                  <a:lnTo>
                    <a:pt x="310" y="453"/>
                  </a:lnTo>
                  <a:lnTo>
                    <a:pt x="182" y="257"/>
                  </a:lnTo>
                  <a:lnTo>
                    <a:pt x="72" y="223"/>
                  </a:lnTo>
                  <a:lnTo>
                    <a:pt x="0" y="146"/>
                  </a:lnTo>
                  <a:lnTo>
                    <a:pt x="72" y="86"/>
                  </a:lnTo>
                  <a:lnTo>
                    <a:pt x="200" y="122"/>
                  </a:lnTo>
                  <a:lnTo>
                    <a:pt x="310" y="31"/>
                  </a:lnTo>
                  <a:lnTo>
                    <a:pt x="422" y="76"/>
                  </a:lnTo>
                  <a:lnTo>
                    <a:pt x="634" y="9"/>
                  </a:lnTo>
                  <a:lnTo>
                    <a:pt x="707" y="0"/>
                  </a:lnTo>
                  <a:lnTo>
                    <a:pt x="853" y="174"/>
                  </a:lnTo>
                  <a:lnTo>
                    <a:pt x="686" y="334"/>
                  </a:lnTo>
                  <a:lnTo>
                    <a:pt x="809" y="552"/>
                  </a:lnTo>
                  <a:lnTo>
                    <a:pt x="970" y="572"/>
                  </a:lnTo>
                  <a:lnTo>
                    <a:pt x="1070" y="552"/>
                  </a:lnTo>
                  <a:lnTo>
                    <a:pt x="1238" y="774"/>
                  </a:lnTo>
                  <a:lnTo>
                    <a:pt x="1383" y="707"/>
                  </a:lnTo>
                  <a:lnTo>
                    <a:pt x="1485" y="761"/>
                  </a:lnTo>
                  <a:lnTo>
                    <a:pt x="1512" y="618"/>
                  </a:lnTo>
                  <a:lnTo>
                    <a:pt x="1613" y="578"/>
                  </a:lnTo>
                  <a:lnTo>
                    <a:pt x="1735" y="569"/>
                  </a:lnTo>
                  <a:lnTo>
                    <a:pt x="1900" y="700"/>
                  </a:lnTo>
                  <a:lnTo>
                    <a:pt x="1918" y="817"/>
                  </a:lnTo>
                  <a:lnTo>
                    <a:pt x="2028" y="930"/>
                  </a:lnTo>
                  <a:lnTo>
                    <a:pt x="1852" y="963"/>
                  </a:lnTo>
                  <a:lnTo>
                    <a:pt x="1882" y="1157"/>
                  </a:lnTo>
                  <a:lnTo>
                    <a:pt x="1985" y="1224"/>
                  </a:lnTo>
                  <a:lnTo>
                    <a:pt x="2373" y="1321"/>
                  </a:lnTo>
                  <a:lnTo>
                    <a:pt x="2468" y="1214"/>
                  </a:lnTo>
                  <a:lnTo>
                    <a:pt x="2529" y="1376"/>
                  </a:lnTo>
                  <a:lnTo>
                    <a:pt x="2633" y="1459"/>
                  </a:lnTo>
                  <a:lnTo>
                    <a:pt x="2667" y="1569"/>
                  </a:lnTo>
                  <a:lnTo>
                    <a:pt x="2576" y="1765"/>
                  </a:lnTo>
                  <a:lnTo>
                    <a:pt x="2639" y="2009"/>
                  </a:lnTo>
                  <a:lnTo>
                    <a:pt x="2459" y="2077"/>
                  </a:lnTo>
                  <a:lnTo>
                    <a:pt x="2273" y="2288"/>
                  </a:lnTo>
                  <a:lnTo>
                    <a:pt x="2239" y="2389"/>
                  </a:lnTo>
                  <a:lnTo>
                    <a:pt x="2079" y="2389"/>
                  </a:lnTo>
                  <a:lnTo>
                    <a:pt x="2018" y="245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76"/>
            <p:cNvSpPr>
              <a:spLocks/>
            </p:cNvSpPr>
            <p:nvPr/>
          </p:nvSpPr>
          <p:spPr bwMode="auto">
            <a:xfrm>
              <a:off x="4410073" y="3208338"/>
              <a:ext cx="692150" cy="487363"/>
            </a:xfrm>
            <a:custGeom>
              <a:avLst/>
              <a:gdLst>
                <a:gd name="T0" fmla="*/ 207660880 w 1372"/>
                <a:gd name="T1" fmla="*/ 451515897 h 969"/>
                <a:gd name="T2" fmla="*/ 143144864 w 1372"/>
                <a:gd name="T3" fmla="*/ 423800246 h 969"/>
                <a:gd name="T4" fmla="*/ 96774005 w 1372"/>
                <a:gd name="T5" fmla="*/ 401123516 h 969"/>
                <a:gd name="T6" fmla="*/ 27721878 w 1372"/>
                <a:gd name="T7" fmla="*/ 373407865 h 969"/>
                <a:gd name="T8" fmla="*/ 0 w 1372"/>
                <a:gd name="T9" fmla="*/ 336621267 h 969"/>
                <a:gd name="T10" fmla="*/ 27721878 w 1372"/>
                <a:gd name="T11" fmla="*/ 290260197 h 969"/>
                <a:gd name="T12" fmla="*/ 143144864 w 1372"/>
                <a:gd name="T13" fmla="*/ 203081536 h 969"/>
                <a:gd name="T14" fmla="*/ 212197319 w 1372"/>
                <a:gd name="T15" fmla="*/ 147649876 h 969"/>
                <a:gd name="T16" fmla="*/ 318043844 w 1372"/>
                <a:gd name="T17" fmla="*/ 101288885 h 969"/>
                <a:gd name="T18" fmla="*/ 373487341 w 1372"/>
                <a:gd name="T19" fmla="*/ 46361011 h 969"/>
                <a:gd name="T20" fmla="*/ 438003318 w 1372"/>
                <a:gd name="T21" fmla="*/ 9574714 h 969"/>
                <a:gd name="T22" fmla="*/ 520664413 w 1372"/>
                <a:gd name="T23" fmla="*/ 0 h 969"/>
                <a:gd name="T24" fmla="*/ 563506896 w 1372"/>
                <a:gd name="T25" fmla="*/ 14613954 h 969"/>
                <a:gd name="T26" fmla="*/ 627014811 w 1372"/>
                <a:gd name="T27" fmla="*/ 14109872 h 969"/>
                <a:gd name="T28" fmla="*/ 681954515 w 1372"/>
                <a:gd name="T29" fmla="*/ 64502268 h 969"/>
                <a:gd name="T30" fmla="*/ 691530946 w 1372"/>
                <a:gd name="T31" fmla="*/ 165791134 h 969"/>
                <a:gd name="T32" fmla="*/ 621974500 w 1372"/>
                <a:gd name="T33" fmla="*/ 225757949 h 969"/>
                <a:gd name="T34" fmla="*/ 542841781 w 1372"/>
                <a:gd name="T35" fmla="*/ 278166025 h 969"/>
                <a:gd name="T36" fmla="*/ 441027504 w 1372"/>
                <a:gd name="T37" fmla="*/ 365848849 h 969"/>
                <a:gd name="T38" fmla="*/ 345765473 w 1372"/>
                <a:gd name="T39" fmla="*/ 488302494 h 969"/>
                <a:gd name="T40" fmla="*/ 258063988 w 1372"/>
                <a:gd name="T41" fmla="*/ 483767021 h 969"/>
                <a:gd name="T42" fmla="*/ 207660880 w 1372"/>
                <a:gd name="T43" fmla="*/ 451515897 h 96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72"/>
                <a:gd name="T67" fmla="*/ 0 h 969"/>
                <a:gd name="T68" fmla="*/ 1372 w 1372"/>
                <a:gd name="T69" fmla="*/ 969 h 96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72" h="969">
                  <a:moveTo>
                    <a:pt x="412" y="896"/>
                  </a:moveTo>
                  <a:lnTo>
                    <a:pt x="284" y="841"/>
                  </a:lnTo>
                  <a:lnTo>
                    <a:pt x="192" y="796"/>
                  </a:lnTo>
                  <a:lnTo>
                    <a:pt x="55" y="741"/>
                  </a:lnTo>
                  <a:lnTo>
                    <a:pt x="0" y="668"/>
                  </a:lnTo>
                  <a:lnTo>
                    <a:pt x="55" y="576"/>
                  </a:lnTo>
                  <a:lnTo>
                    <a:pt x="284" y="403"/>
                  </a:lnTo>
                  <a:lnTo>
                    <a:pt x="421" y="293"/>
                  </a:lnTo>
                  <a:lnTo>
                    <a:pt x="631" y="201"/>
                  </a:lnTo>
                  <a:lnTo>
                    <a:pt x="741" y="92"/>
                  </a:lnTo>
                  <a:lnTo>
                    <a:pt x="869" y="19"/>
                  </a:lnTo>
                  <a:lnTo>
                    <a:pt x="1033" y="0"/>
                  </a:lnTo>
                  <a:lnTo>
                    <a:pt x="1118" y="29"/>
                  </a:lnTo>
                  <a:lnTo>
                    <a:pt x="1244" y="28"/>
                  </a:lnTo>
                  <a:lnTo>
                    <a:pt x="1353" y="128"/>
                  </a:lnTo>
                  <a:lnTo>
                    <a:pt x="1372" y="329"/>
                  </a:lnTo>
                  <a:lnTo>
                    <a:pt x="1234" y="448"/>
                  </a:lnTo>
                  <a:lnTo>
                    <a:pt x="1077" y="552"/>
                  </a:lnTo>
                  <a:lnTo>
                    <a:pt x="875" y="726"/>
                  </a:lnTo>
                  <a:lnTo>
                    <a:pt x="686" y="969"/>
                  </a:lnTo>
                  <a:lnTo>
                    <a:pt x="512" y="960"/>
                  </a:lnTo>
                  <a:lnTo>
                    <a:pt x="412" y="89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77"/>
            <p:cNvSpPr>
              <a:spLocks/>
            </p:cNvSpPr>
            <p:nvPr/>
          </p:nvSpPr>
          <p:spPr bwMode="auto">
            <a:xfrm>
              <a:off x="3186111" y="3659188"/>
              <a:ext cx="1100137" cy="1054100"/>
            </a:xfrm>
            <a:custGeom>
              <a:avLst/>
              <a:gdLst>
                <a:gd name="T0" fmla="*/ 50907031 w 2185"/>
                <a:gd name="T1" fmla="*/ 754878179 h 2092"/>
                <a:gd name="T2" fmla="*/ 23185454 w 2185"/>
                <a:gd name="T3" fmla="*/ 703982329 h 2092"/>
                <a:gd name="T4" fmla="*/ 0 w 2185"/>
                <a:gd name="T5" fmla="*/ 625873789 h 2092"/>
                <a:gd name="T6" fmla="*/ 15624819 w 2185"/>
                <a:gd name="T7" fmla="*/ 549277338 h 2092"/>
                <a:gd name="T8" fmla="*/ 206652948 w 2185"/>
                <a:gd name="T9" fmla="*/ 317472211 h 2092"/>
                <a:gd name="T10" fmla="*/ 330140480 w 2185"/>
                <a:gd name="T11" fmla="*/ 142106613 h 2092"/>
                <a:gd name="T12" fmla="*/ 394656577 w 2185"/>
                <a:gd name="T13" fmla="*/ 0 h 2092"/>
                <a:gd name="T14" fmla="*/ 484374164 w 2185"/>
                <a:gd name="T15" fmla="*/ 15621808 h 2092"/>
                <a:gd name="T16" fmla="*/ 493950919 w 2185"/>
                <a:gd name="T17" fmla="*/ 110863324 h 2092"/>
                <a:gd name="T18" fmla="*/ 462700973 w 2185"/>
                <a:gd name="T19" fmla="*/ 166799088 h 2092"/>
                <a:gd name="T20" fmla="*/ 512096049 w 2185"/>
                <a:gd name="T21" fmla="*/ 197538294 h 2092"/>
                <a:gd name="T22" fmla="*/ 564515313 w 2185"/>
                <a:gd name="T23" fmla="*/ 187963897 h 2092"/>
                <a:gd name="T24" fmla="*/ 638607769 w 2185"/>
                <a:gd name="T25" fmla="*/ 172846176 h 2092"/>
                <a:gd name="T26" fmla="*/ 684474625 w 2185"/>
                <a:gd name="T27" fmla="*/ 186451966 h 2092"/>
                <a:gd name="T28" fmla="*/ 753527084 w 2185"/>
                <a:gd name="T29" fmla="*/ 315456515 h 2092"/>
                <a:gd name="T30" fmla="*/ 874998807 w 2185"/>
                <a:gd name="T31" fmla="*/ 388525735 h 2092"/>
                <a:gd name="T32" fmla="*/ 854333361 w 2185"/>
                <a:gd name="T33" fmla="*/ 422792568 h 2092"/>
                <a:gd name="T34" fmla="*/ 789817344 w 2185"/>
                <a:gd name="T35" fmla="*/ 445973073 h 2092"/>
                <a:gd name="T36" fmla="*/ 759071270 w 2185"/>
                <a:gd name="T37" fmla="*/ 566410755 h 2092"/>
                <a:gd name="T38" fmla="*/ 803426032 w 2185"/>
                <a:gd name="T39" fmla="*/ 645022902 h 2092"/>
                <a:gd name="T40" fmla="*/ 891631367 w 2185"/>
                <a:gd name="T41" fmla="*/ 588583412 h 2092"/>
                <a:gd name="T42" fmla="*/ 970260263 w 2185"/>
                <a:gd name="T43" fmla="*/ 589087494 h 2092"/>
                <a:gd name="T44" fmla="*/ 1022175972 w 2185"/>
                <a:gd name="T45" fmla="*/ 527608764 h 2092"/>
                <a:gd name="T46" fmla="*/ 1101308424 w 2185"/>
                <a:gd name="T47" fmla="*/ 621338631 h 2092"/>
                <a:gd name="T48" fmla="*/ 1034776281 w 2185"/>
                <a:gd name="T49" fmla="*/ 777554918 h 2092"/>
                <a:gd name="T50" fmla="*/ 928425817 w 2185"/>
                <a:gd name="T51" fmla="*/ 805270581 h 2092"/>
                <a:gd name="T52" fmla="*/ 946570947 w 2185"/>
                <a:gd name="T53" fmla="*/ 870276938 h 2092"/>
                <a:gd name="T54" fmla="*/ 837195977 w 2185"/>
                <a:gd name="T55" fmla="*/ 838529883 h 2092"/>
                <a:gd name="T56" fmla="*/ 765119647 w 2185"/>
                <a:gd name="T57" fmla="*/ 885394976 h 2092"/>
                <a:gd name="T58" fmla="*/ 692539127 w 2185"/>
                <a:gd name="T59" fmla="*/ 892953677 h 2092"/>
                <a:gd name="T60" fmla="*/ 618446513 w 2185"/>
                <a:gd name="T61" fmla="*/ 971565824 h 2092"/>
                <a:gd name="T62" fmla="*/ 558466937 w 2185"/>
                <a:gd name="T63" fmla="*/ 991722785 h 2092"/>
                <a:gd name="T64" fmla="*/ 526208928 w 2185"/>
                <a:gd name="T65" fmla="*/ 1033548319 h 2092"/>
                <a:gd name="T66" fmla="*/ 484374164 w 2185"/>
                <a:gd name="T67" fmla="*/ 1051689584 h 2092"/>
                <a:gd name="T68" fmla="*/ 382559823 w 2185"/>
                <a:gd name="T69" fmla="*/ 1054209363 h 2092"/>
                <a:gd name="T70" fmla="*/ 363910821 w 2185"/>
                <a:gd name="T71" fmla="*/ 1026493701 h 2092"/>
                <a:gd name="T72" fmla="*/ 322580168 w 2185"/>
                <a:gd name="T73" fmla="*/ 1017422751 h 2092"/>
                <a:gd name="T74" fmla="*/ 290322159 w 2185"/>
                <a:gd name="T75" fmla="*/ 971061741 h 2092"/>
                <a:gd name="T76" fmla="*/ 253527709 w 2185"/>
                <a:gd name="T77" fmla="*/ 934275129 h 2092"/>
                <a:gd name="T78" fmla="*/ 207661011 w 2185"/>
                <a:gd name="T79" fmla="*/ 897489152 h 2092"/>
                <a:gd name="T80" fmla="*/ 165826208 w 2185"/>
                <a:gd name="T81" fmla="*/ 869772855 h 2092"/>
                <a:gd name="T82" fmla="*/ 133568199 w 2185"/>
                <a:gd name="T83" fmla="*/ 837521718 h 2092"/>
                <a:gd name="T84" fmla="*/ 83165040 w 2185"/>
                <a:gd name="T85" fmla="*/ 814845613 h 2092"/>
                <a:gd name="T86" fmla="*/ 50907031 w 2185"/>
                <a:gd name="T87" fmla="*/ 754878179 h 20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85"/>
                <a:gd name="T133" fmla="*/ 0 h 2092"/>
                <a:gd name="T134" fmla="*/ 2185 w 2185"/>
                <a:gd name="T135" fmla="*/ 2092 h 209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85" h="2092">
                  <a:moveTo>
                    <a:pt x="101" y="1498"/>
                  </a:moveTo>
                  <a:lnTo>
                    <a:pt x="46" y="1397"/>
                  </a:lnTo>
                  <a:lnTo>
                    <a:pt x="0" y="1242"/>
                  </a:lnTo>
                  <a:lnTo>
                    <a:pt x="31" y="1090"/>
                  </a:lnTo>
                  <a:lnTo>
                    <a:pt x="410" y="630"/>
                  </a:lnTo>
                  <a:lnTo>
                    <a:pt x="655" y="282"/>
                  </a:lnTo>
                  <a:lnTo>
                    <a:pt x="783" y="0"/>
                  </a:lnTo>
                  <a:lnTo>
                    <a:pt x="961" y="31"/>
                  </a:lnTo>
                  <a:lnTo>
                    <a:pt x="980" y="220"/>
                  </a:lnTo>
                  <a:lnTo>
                    <a:pt x="918" y="331"/>
                  </a:lnTo>
                  <a:lnTo>
                    <a:pt x="1016" y="392"/>
                  </a:lnTo>
                  <a:lnTo>
                    <a:pt x="1120" y="373"/>
                  </a:lnTo>
                  <a:lnTo>
                    <a:pt x="1267" y="343"/>
                  </a:lnTo>
                  <a:lnTo>
                    <a:pt x="1358" y="370"/>
                  </a:lnTo>
                  <a:lnTo>
                    <a:pt x="1495" y="626"/>
                  </a:lnTo>
                  <a:lnTo>
                    <a:pt x="1736" y="771"/>
                  </a:lnTo>
                  <a:lnTo>
                    <a:pt x="1695" y="839"/>
                  </a:lnTo>
                  <a:lnTo>
                    <a:pt x="1567" y="885"/>
                  </a:lnTo>
                  <a:lnTo>
                    <a:pt x="1506" y="1124"/>
                  </a:lnTo>
                  <a:lnTo>
                    <a:pt x="1594" y="1280"/>
                  </a:lnTo>
                  <a:lnTo>
                    <a:pt x="1769" y="1168"/>
                  </a:lnTo>
                  <a:lnTo>
                    <a:pt x="1925" y="1169"/>
                  </a:lnTo>
                  <a:lnTo>
                    <a:pt x="2028" y="1047"/>
                  </a:lnTo>
                  <a:lnTo>
                    <a:pt x="2185" y="1233"/>
                  </a:lnTo>
                  <a:lnTo>
                    <a:pt x="2053" y="1543"/>
                  </a:lnTo>
                  <a:lnTo>
                    <a:pt x="1842" y="1598"/>
                  </a:lnTo>
                  <a:lnTo>
                    <a:pt x="1878" y="1727"/>
                  </a:lnTo>
                  <a:lnTo>
                    <a:pt x="1661" y="1664"/>
                  </a:lnTo>
                  <a:lnTo>
                    <a:pt x="1518" y="1757"/>
                  </a:lnTo>
                  <a:lnTo>
                    <a:pt x="1374" y="1772"/>
                  </a:lnTo>
                  <a:lnTo>
                    <a:pt x="1227" y="1928"/>
                  </a:lnTo>
                  <a:lnTo>
                    <a:pt x="1108" y="1968"/>
                  </a:lnTo>
                  <a:lnTo>
                    <a:pt x="1044" y="2051"/>
                  </a:lnTo>
                  <a:lnTo>
                    <a:pt x="961" y="2087"/>
                  </a:lnTo>
                  <a:lnTo>
                    <a:pt x="759" y="2092"/>
                  </a:lnTo>
                  <a:lnTo>
                    <a:pt x="722" y="2037"/>
                  </a:lnTo>
                  <a:lnTo>
                    <a:pt x="640" y="2019"/>
                  </a:lnTo>
                  <a:lnTo>
                    <a:pt x="576" y="1927"/>
                  </a:lnTo>
                  <a:lnTo>
                    <a:pt x="503" y="1854"/>
                  </a:lnTo>
                  <a:lnTo>
                    <a:pt x="412" y="1781"/>
                  </a:lnTo>
                  <a:lnTo>
                    <a:pt x="329" y="1726"/>
                  </a:lnTo>
                  <a:lnTo>
                    <a:pt x="265" y="1662"/>
                  </a:lnTo>
                  <a:lnTo>
                    <a:pt x="165" y="1617"/>
                  </a:lnTo>
                  <a:lnTo>
                    <a:pt x="101" y="14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6" name="Freeform 78"/>
            <p:cNvSpPr>
              <a:spLocks/>
            </p:cNvSpPr>
            <p:nvPr/>
          </p:nvSpPr>
          <p:spPr bwMode="auto">
            <a:xfrm>
              <a:off x="3868736" y="3725863"/>
              <a:ext cx="882650" cy="582613"/>
            </a:xfrm>
            <a:custGeom>
              <a:avLst/>
              <a:gdLst>
                <a:gd name="T0" fmla="*/ 183861825 w 2863"/>
                <a:gd name="T1" fmla="*/ 4712907 h 1890"/>
                <a:gd name="T2" fmla="*/ 135676145 w 2863"/>
                <a:gd name="T3" fmla="*/ 8483387 h 1890"/>
                <a:gd name="T4" fmla="*/ 105441897 w 2863"/>
                <a:gd name="T5" fmla="*/ 0 h 1890"/>
                <a:gd name="T6" fmla="*/ 95993658 w 2863"/>
                <a:gd name="T7" fmla="*/ 19794634 h 1890"/>
                <a:gd name="T8" fmla="*/ 56311196 w 2863"/>
                <a:gd name="T9" fmla="*/ 44302174 h 1890"/>
                <a:gd name="T10" fmla="*/ 0 w 2863"/>
                <a:gd name="T11" fmla="*/ 73522819 h 1890"/>
                <a:gd name="T12" fmla="*/ 43083761 w 2863"/>
                <a:gd name="T13" fmla="*/ 152701162 h 1890"/>
                <a:gd name="T14" fmla="*/ 116779716 w 2863"/>
                <a:gd name="T15" fmla="*/ 197003324 h 1890"/>
                <a:gd name="T16" fmla="*/ 104497095 w 2863"/>
                <a:gd name="T17" fmla="*/ 217740621 h 1890"/>
                <a:gd name="T18" fmla="*/ 64814609 w 2863"/>
                <a:gd name="T19" fmla="*/ 231879530 h 1890"/>
                <a:gd name="T20" fmla="*/ 45918167 w 2863"/>
                <a:gd name="T21" fmla="*/ 305402324 h 1890"/>
                <a:gd name="T22" fmla="*/ 73318021 w 2863"/>
                <a:gd name="T23" fmla="*/ 353474771 h 1890"/>
                <a:gd name="T24" fmla="*/ 127172732 w 2863"/>
                <a:gd name="T25" fmla="*/ 319541234 h 1890"/>
                <a:gd name="T26" fmla="*/ 175358607 w 2863"/>
                <a:gd name="T27" fmla="*/ 319541234 h 1890"/>
                <a:gd name="T28" fmla="*/ 207482507 w 2863"/>
                <a:gd name="T29" fmla="*/ 281837217 h 1890"/>
                <a:gd name="T30" fmla="*/ 255668187 w 2863"/>
                <a:gd name="T31" fmla="*/ 339335862 h 1890"/>
                <a:gd name="T32" fmla="*/ 305743666 w 2863"/>
                <a:gd name="T33" fmla="*/ 318598614 h 1890"/>
                <a:gd name="T34" fmla="*/ 363377560 w 2863"/>
                <a:gd name="T35" fmla="*/ 341221102 h 1890"/>
                <a:gd name="T36" fmla="*/ 403060022 w 2863"/>
                <a:gd name="T37" fmla="*/ 316713374 h 1890"/>
                <a:gd name="T38" fmla="*/ 455969810 w 2863"/>
                <a:gd name="T39" fmla="*/ 315770948 h 1890"/>
                <a:gd name="T40" fmla="*/ 535334734 w 2863"/>
                <a:gd name="T41" fmla="*/ 356302631 h 1890"/>
                <a:gd name="T42" fmla="*/ 541003546 w 2863"/>
                <a:gd name="T43" fmla="*/ 327081998 h 1890"/>
                <a:gd name="T44" fmla="*/ 513603899 w 2863"/>
                <a:gd name="T45" fmla="*/ 287492936 h 1890"/>
                <a:gd name="T46" fmla="*/ 502265886 w 2863"/>
                <a:gd name="T47" fmla="*/ 199831183 h 1890"/>
                <a:gd name="T48" fmla="*/ 450300998 w 2863"/>
                <a:gd name="T49" fmla="*/ 238477675 h 1890"/>
                <a:gd name="T50" fmla="*/ 465418219 w 2863"/>
                <a:gd name="T51" fmla="*/ 132906534 h 1890"/>
                <a:gd name="T52" fmla="*/ 421956549 w 2863"/>
                <a:gd name="T53" fmla="*/ 148930683 h 1890"/>
                <a:gd name="T54" fmla="*/ 420066945 w 2863"/>
                <a:gd name="T55" fmla="*/ 93317447 h 1890"/>
                <a:gd name="T56" fmla="*/ 393611808 w 2863"/>
                <a:gd name="T57" fmla="*/ 61268955 h 1890"/>
                <a:gd name="T58" fmla="*/ 407784130 w 2863"/>
                <a:gd name="T59" fmla="*/ 21679874 h 1890"/>
                <a:gd name="T60" fmla="*/ 376605177 w 2863"/>
                <a:gd name="T61" fmla="*/ 4712907 h 1890"/>
                <a:gd name="T62" fmla="*/ 317081484 w 2863"/>
                <a:gd name="T63" fmla="*/ 11311247 h 1890"/>
                <a:gd name="T64" fmla="*/ 283068029 w 2863"/>
                <a:gd name="T65" fmla="*/ 66924480 h 1890"/>
                <a:gd name="T66" fmla="*/ 263226798 w 2863"/>
                <a:gd name="T67" fmla="*/ 112169286 h 1890"/>
                <a:gd name="T68" fmla="*/ 234882154 w 2863"/>
                <a:gd name="T69" fmla="*/ 73522819 h 1890"/>
                <a:gd name="T70" fmla="*/ 201813452 w 2863"/>
                <a:gd name="T71" fmla="*/ 83891443 h 1890"/>
                <a:gd name="T72" fmla="*/ 169689600 w 2863"/>
                <a:gd name="T73" fmla="*/ 27335405 h 1890"/>
                <a:gd name="T74" fmla="*/ 183861825 w 2863"/>
                <a:gd name="T75" fmla="*/ 4712907 h 18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863"/>
                <a:gd name="T115" fmla="*/ 0 h 1890"/>
                <a:gd name="T116" fmla="*/ 2863 w 2863"/>
                <a:gd name="T117" fmla="*/ 1890 h 18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863" h="1890">
                  <a:moveTo>
                    <a:pt x="973" y="25"/>
                  </a:moveTo>
                  <a:lnTo>
                    <a:pt x="718" y="45"/>
                  </a:lnTo>
                  <a:lnTo>
                    <a:pt x="558" y="0"/>
                  </a:lnTo>
                  <a:lnTo>
                    <a:pt x="508" y="105"/>
                  </a:lnTo>
                  <a:lnTo>
                    <a:pt x="298" y="235"/>
                  </a:lnTo>
                  <a:lnTo>
                    <a:pt x="0" y="390"/>
                  </a:lnTo>
                  <a:lnTo>
                    <a:pt x="228" y="810"/>
                  </a:lnTo>
                  <a:lnTo>
                    <a:pt x="618" y="1045"/>
                  </a:lnTo>
                  <a:lnTo>
                    <a:pt x="553" y="1155"/>
                  </a:lnTo>
                  <a:lnTo>
                    <a:pt x="343" y="1230"/>
                  </a:lnTo>
                  <a:lnTo>
                    <a:pt x="243" y="1620"/>
                  </a:lnTo>
                  <a:lnTo>
                    <a:pt x="388" y="1875"/>
                  </a:lnTo>
                  <a:lnTo>
                    <a:pt x="673" y="1695"/>
                  </a:lnTo>
                  <a:lnTo>
                    <a:pt x="928" y="1695"/>
                  </a:lnTo>
                  <a:lnTo>
                    <a:pt x="1098" y="1495"/>
                  </a:lnTo>
                  <a:lnTo>
                    <a:pt x="1353" y="1800"/>
                  </a:lnTo>
                  <a:lnTo>
                    <a:pt x="1618" y="1690"/>
                  </a:lnTo>
                  <a:lnTo>
                    <a:pt x="1923" y="1810"/>
                  </a:lnTo>
                  <a:lnTo>
                    <a:pt x="2133" y="1680"/>
                  </a:lnTo>
                  <a:lnTo>
                    <a:pt x="2413" y="1675"/>
                  </a:lnTo>
                  <a:lnTo>
                    <a:pt x="2833" y="1890"/>
                  </a:lnTo>
                  <a:lnTo>
                    <a:pt x="2863" y="1735"/>
                  </a:lnTo>
                  <a:lnTo>
                    <a:pt x="2718" y="1525"/>
                  </a:lnTo>
                  <a:lnTo>
                    <a:pt x="2658" y="1060"/>
                  </a:lnTo>
                  <a:lnTo>
                    <a:pt x="2383" y="1265"/>
                  </a:lnTo>
                  <a:lnTo>
                    <a:pt x="2463" y="705"/>
                  </a:lnTo>
                  <a:lnTo>
                    <a:pt x="2233" y="790"/>
                  </a:lnTo>
                  <a:lnTo>
                    <a:pt x="2223" y="495"/>
                  </a:lnTo>
                  <a:lnTo>
                    <a:pt x="2083" y="325"/>
                  </a:lnTo>
                  <a:lnTo>
                    <a:pt x="2158" y="115"/>
                  </a:lnTo>
                  <a:lnTo>
                    <a:pt x="1993" y="25"/>
                  </a:lnTo>
                  <a:lnTo>
                    <a:pt x="1678" y="60"/>
                  </a:lnTo>
                  <a:lnTo>
                    <a:pt x="1498" y="355"/>
                  </a:lnTo>
                  <a:lnTo>
                    <a:pt x="1393" y="595"/>
                  </a:lnTo>
                  <a:lnTo>
                    <a:pt x="1243" y="390"/>
                  </a:lnTo>
                  <a:lnTo>
                    <a:pt x="1068" y="445"/>
                  </a:lnTo>
                  <a:lnTo>
                    <a:pt x="898" y="145"/>
                  </a:lnTo>
                  <a:lnTo>
                    <a:pt x="973" y="2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79"/>
            <p:cNvSpPr>
              <a:spLocks/>
            </p:cNvSpPr>
            <p:nvPr/>
          </p:nvSpPr>
          <p:spPr bwMode="auto">
            <a:xfrm>
              <a:off x="5243511" y="2173288"/>
              <a:ext cx="1004887" cy="998538"/>
            </a:xfrm>
            <a:custGeom>
              <a:avLst/>
              <a:gdLst>
                <a:gd name="T0" fmla="*/ 120953696 w 3268"/>
                <a:gd name="T1" fmla="*/ 119670706 h 3241"/>
                <a:gd name="T2" fmla="*/ 179358158 w 3268"/>
                <a:gd name="T3" fmla="*/ 192227072 h 3241"/>
                <a:gd name="T4" fmla="*/ 194430339 w 3268"/>
                <a:gd name="T5" fmla="*/ 234630060 h 3241"/>
                <a:gd name="T6" fmla="*/ 194430339 w 3268"/>
                <a:gd name="T7" fmla="*/ 265725562 h 3241"/>
                <a:gd name="T8" fmla="*/ 152040095 w 3268"/>
                <a:gd name="T9" fmla="*/ 310201536 h 3241"/>
                <a:gd name="T10" fmla="*/ 112475763 w 3268"/>
                <a:gd name="T11" fmla="*/ 282686816 h 3241"/>
                <a:gd name="T12" fmla="*/ 66317352 w 3268"/>
                <a:gd name="T13" fmla="*/ 327162789 h 3241"/>
                <a:gd name="T14" fmla="*/ 0 w 3268"/>
                <a:gd name="T15" fmla="*/ 375031052 h 3241"/>
                <a:gd name="T16" fmla="*/ 22231309 w 3268"/>
                <a:gd name="T17" fmla="*/ 372392734 h 3241"/>
                <a:gd name="T18" fmla="*/ 67259388 w 3268"/>
                <a:gd name="T19" fmla="*/ 426103209 h 3241"/>
                <a:gd name="T20" fmla="*/ 15448963 w 3268"/>
                <a:gd name="T21" fmla="*/ 475102041 h 3241"/>
                <a:gd name="T22" fmla="*/ 53129242 w 3268"/>
                <a:gd name="T23" fmla="*/ 542004785 h 3241"/>
                <a:gd name="T24" fmla="*/ 101171506 w 3268"/>
                <a:gd name="T25" fmla="*/ 548600677 h 3241"/>
                <a:gd name="T26" fmla="*/ 134141806 w 3268"/>
                <a:gd name="T27" fmla="*/ 542947055 h 3241"/>
                <a:gd name="T28" fmla="*/ 185952213 w 3268"/>
                <a:gd name="T29" fmla="*/ 610791681 h 3241"/>
                <a:gd name="T30" fmla="*/ 230226577 w 3268"/>
                <a:gd name="T31" fmla="*/ 590061346 h 3241"/>
                <a:gd name="T32" fmla="*/ 261312976 w 3268"/>
                <a:gd name="T33" fmla="*/ 607022600 h 3241"/>
                <a:gd name="T34" fmla="*/ 269790909 w 3268"/>
                <a:gd name="T35" fmla="*/ 562735120 h 3241"/>
                <a:gd name="T36" fmla="*/ 301442374 w 3268"/>
                <a:gd name="T37" fmla="*/ 550485217 h 3241"/>
                <a:gd name="T38" fmla="*/ 338745859 w 3268"/>
                <a:gd name="T39" fmla="*/ 547658407 h 3241"/>
                <a:gd name="T40" fmla="*/ 389614230 w 3268"/>
                <a:gd name="T41" fmla="*/ 588176806 h 3241"/>
                <a:gd name="T42" fmla="*/ 431062730 w 3268"/>
                <a:gd name="T43" fmla="*/ 562735120 h 3241"/>
                <a:gd name="T44" fmla="*/ 533741313 w 3268"/>
                <a:gd name="T45" fmla="*/ 578754103 h 3241"/>
                <a:gd name="T46" fmla="*/ 598740024 w 3268"/>
                <a:gd name="T47" fmla="*/ 576869562 h 3241"/>
                <a:gd name="T48" fmla="*/ 615695889 w 3268"/>
                <a:gd name="T49" fmla="*/ 369942715 h 3241"/>
                <a:gd name="T50" fmla="*/ 575189716 w 3268"/>
                <a:gd name="T51" fmla="*/ 342239502 h 3241"/>
                <a:gd name="T52" fmla="*/ 576131557 w 3268"/>
                <a:gd name="T53" fmla="*/ 316797622 h 3241"/>
                <a:gd name="T54" fmla="*/ 594971882 w 3268"/>
                <a:gd name="T55" fmla="*/ 296821064 h 3241"/>
                <a:gd name="T56" fmla="*/ 572363803 w 3268"/>
                <a:gd name="T57" fmla="*/ 288340438 h 3241"/>
                <a:gd name="T58" fmla="*/ 541277598 w 3268"/>
                <a:gd name="T59" fmla="*/ 247822038 h 3241"/>
                <a:gd name="T60" fmla="*/ 377368155 w 3268"/>
                <a:gd name="T61" fmla="*/ 76325471 h 3241"/>
                <a:gd name="T62" fmla="*/ 338745859 w 3268"/>
                <a:gd name="T63" fmla="*/ 100824887 h 3241"/>
                <a:gd name="T64" fmla="*/ 304645256 w 3268"/>
                <a:gd name="T65" fmla="*/ 70671655 h 3241"/>
                <a:gd name="T66" fmla="*/ 262254818 w 3268"/>
                <a:gd name="T67" fmla="*/ 16018989 h 3241"/>
                <a:gd name="T68" fmla="*/ 217038467 w 3268"/>
                <a:gd name="T69" fmla="*/ 0 h 3241"/>
                <a:gd name="T70" fmla="*/ 166170047 w 3268"/>
                <a:gd name="T71" fmla="*/ 55595137 h 3241"/>
                <a:gd name="T72" fmla="*/ 162402099 w 3268"/>
                <a:gd name="T73" fmla="*/ 83863828 h 3241"/>
                <a:gd name="T74" fmla="*/ 142619933 w 3268"/>
                <a:gd name="T75" fmla="*/ 112132349 h 3241"/>
                <a:gd name="T76" fmla="*/ 120953696 w 3268"/>
                <a:gd name="T77" fmla="*/ 119670706 h 324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268"/>
                <a:gd name="T118" fmla="*/ 0 h 3241"/>
                <a:gd name="T119" fmla="*/ 3268 w 3268"/>
                <a:gd name="T120" fmla="*/ 3241 h 324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268" h="3241">
                  <a:moveTo>
                    <a:pt x="642" y="635"/>
                  </a:moveTo>
                  <a:lnTo>
                    <a:pt x="952" y="1020"/>
                  </a:lnTo>
                  <a:lnTo>
                    <a:pt x="1032" y="1245"/>
                  </a:lnTo>
                  <a:lnTo>
                    <a:pt x="1032" y="1410"/>
                  </a:lnTo>
                  <a:lnTo>
                    <a:pt x="807" y="1646"/>
                  </a:lnTo>
                  <a:lnTo>
                    <a:pt x="597" y="1500"/>
                  </a:lnTo>
                  <a:lnTo>
                    <a:pt x="352" y="1736"/>
                  </a:lnTo>
                  <a:lnTo>
                    <a:pt x="0" y="1990"/>
                  </a:lnTo>
                  <a:lnTo>
                    <a:pt x="118" y="1976"/>
                  </a:lnTo>
                  <a:lnTo>
                    <a:pt x="357" y="2261"/>
                  </a:lnTo>
                  <a:lnTo>
                    <a:pt x="82" y="2521"/>
                  </a:lnTo>
                  <a:lnTo>
                    <a:pt x="282" y="2876"/>
                  </a:lnTo>
                  <a:lnTo>
                    <a:pt x="537" y="2911"/>
                  </a:lnTo>
                  <a:lnTo>
                    <a:pt x="712" y="2881"/>
                  </a:lnTo>
                  <a:lnTo>
                    <a:pt x="987" y="3241"/>
                  </a:lnTo>
                  <a:lnTo>
                    <a:pt x="1222" y="3131"/>
                  </a:lnTo>
                  <a:lnTo>
                    <a:pt x="1387" y="3221"/>
                  </a:lnTo>
                  <a:lnTo>
                    <a:pt x="1432" y="2986"/>
                  </a:lnTo>
                  <a:lnTo>
                    <a:pt x="1600" y="2921"/>
                  </a:lnTo>
                  <a:lnTo>
                    <a:pt x="1798" y="2906"/>
                  </a:lnTo>
                  <a:lnTo>
                    <a:pt x="2068" y="3121"/>
                  </a:lnTo>
                  <a:lnTo>
                    <a:pt x="2288" y="2986"/>
                  </a:lnTo>
                  <a:lnTo>
                    <a:pt x="2833" y="3071"/>
                  </a:lnTo>
                  <a:lnTo>
                    <a:pt x="3178" y="3061"/>
                  </a:lnTo>
                  <a:lnTo>
                    <a:pt x="3268" y="1963"/>
                  </a:lnTo>
                  <a:lnTo>
                    <a:pt x="3053" y="1816"/>
                  </a:lnTo>
                  <a:lnTo>
                    <a:pt x="3058" y="1681"/>
                  </a:lnTo>
                  <a:lnTo>
                    <a:pt x="3158" y="1575"/>
                  </a:lnTo>
                  <a:lnTo>
                    <a:pt x="3038" y="1530"/>
                  </a:lnTo>
                  <a:lnTo>
                    <a:pt x="2873" y="1315"/>
                  </a:lnTo>
                  <a:lnTo>
                    <a:pt x="2003" y="405"/>
                  </a:lnTo>
                  <a:lnTo>
                    <a:pt x="1798" y="535"/>
                  </a:lnTo>
                  <a:lnTo>
                    <a:pt x="1617" y="375"/>
                  </a:lnTo>
                  <a:lnTo>
                    <a:pt x="1392" y="85"/>
                  </a:lnTo>
                  <a:lnTo>
                    <a:pt x="1152" y="0"/>
                  </a:lnTo>
                  <a:lnTo>
                    <a:pt x="882" y="295"/>
                  </a:lnTo>
                  <a:lnTo>
                    <a:pt x="862" y="445"/>
                  </a:lnTo>
                  <a:lnTo>
                    <a:pt x="757" y="595"/>
                  </a:lnTo>
                  <a:lnTo>
                    <a:pt x="642" y="6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80"/>
            <p:cNvSpPr>
              <a:spLocks/>
            </p:cNvSpPr>
            <p:nvPr/>
          </p:nvSpPr>
          <p:spPr bwMode="auto">
            <a:xfrm>
              <a:off x="3581398" y="2570163"/>
              <a:ext cx="901700" cy="1339850"/>
            </a:xfrm>
            <a:custGeom>
              <a:avLst/>
              <a:gdLst>
                <a:gd name="T0" fmla="*/ 145200564 w 2930"/>
                <a:gd name="T1" fmla="*/ 33917272 h 4350"/>
                <a:gd name="T2" fmla="*/ 134842532 w 2930"/>
                <a:gd name="T3" fmla="*/ 141322289 h 4350"/>
                <a:gd name="T4" fmla="*/ 92468720 w 2930"/>
                <a:gd name="T5" fmla="*/ 232710888 h 4350"/>
                <a:gd name="T6" fmla="*/ 55744875 w 2930"/>
                <a:gd name="T7" fmla="*/ 514601745 h 4350"/>
                <a:gd name="T8" fmla="*/ 54614964 w 2930"/>
                <a:gd name="T9" fmla="*/ 676651221 h 4350"/>
                <a:gd name="T10" fmla="*/ 41620396 w 2930"/>
                <a:gd name="T11" fmla="*/ 768793493 h 4350"/>
                <a:gd name="T12" fmla="*/ 106593405 w 2930"/>
                <a:gd name="T13" fmla="*/ 781418275 h 4350"/>
                <a:gd name="T14" fmla="*/ 176274468 w 2930"/>
                <a:gd name="T15" fmla="*/ 781229990 h 4350"/>
                <a:gd name="T16" fmla="*/ 272321586 w 2930"/>
                <a:gd name="T17" fmla="*/ 727150348 h 4350"/>
                <a:gd name="T18" fmla="*/ 312811866 w 2930"/>
                <a:gd name="T19" fmla="*/ 716409966 h 4350"/>
                <a:gd name="T20" fmla="*/ 345769277 w 2930"/>
                <a:gd name="T21" fmla="*/ 734876233 h 4350"/>
                <a:gd name="T22" fmla="*/ 410742347 w 2930"/>
                <a:gd name="T23" fmla="*/ 781229990 h 4350"/>
                <a:gd name="T24" fmla="*/ 458765687 w 2930"/>
                <a:gd name="T25" fmla="*/ 775200220 h 4350"/>
                <a:gd name="T26" fmla="*/ 551799533 w 2930"/>
                <a:gd name="T27" fmla="*/ 712452882 h 4350"/>
                <a:gd name="T28" fmla="*/ 476656782 w 2930"/>
                <a:gd name="T29" fmla="*/ 665345597 h 4350"/>
                <a:gd name="T30" fmla="*/ 409423794 w 2930"/>
                <a:gd name="T31" fmla="*/ 663649482 h 4350"/>
                <a:gd name="T32" fmla="*/ 341060992 w 2930"/>
                <a:gd name="T33" fmla="*/ 637081149 h 4350"/>
                <a:gd name="T34" fmla="*/ 348594054 w 2930"/>
                <a:gd name="T35" fmla="*/ 589031665 h 4350"/>
                <a:gd name="T36" fmla="*/ 348594054 w 2930"/>
                <a:gd name="T37" fmla="*/ 523081157 h 4350"/>
                <a:gd name="T38" fmla="*/ 376843181 w 2930"/>
                <a:gd name="T39" fmla="*/ 470320673 h 4350"/>
                <a:gd name="T40" fmla="*/ 348594054 w 2930"/>
                <a:gd name="T41" fmla="*/ 410965176 h 4350"/>
                <a:gd name="T42" fmla="*/ 341060992 w 2930"/>
                <a:gd name="T43" fmla="*/ 345768680 h 4350"/>
                <a:gd name="T44" fmla="*/ 410742347 w 2930"/>
                <a:gd name="T45" fmla="*/ 362727310 h 4350"/>
                <a:gd name="T46" fmla="*/ 478540096 w 2930"/>
                <a:gd name="T47" fmla="*/ 319388438 h 4350"/>
                <a:gd name="T48" fmla="*/ 499256161 w 2930"/>
                <a:gd name="T49" fmla="*/ 286413378 h 4350"/>
                <a:gd name="T50" fmla="*/ 498314504 w 2930"/>
                <a:gd name="T51" fmla="*/ 227057882 h 4350"/>
                <a:gd name="T52" fmla="*/ 422041842 w 2930"/>
                <a:gd name="T53" fmla="*/ 229884288 h 4350"/>
                <a:gd name="T54" fmla="*/ 403209188 w 2930"/>
                <a:gd name="T55" fmla="*/ 119652853 h 4350"/>
                <a:gd name="T56" fmla="*/ 315636837 w 2930"/>
                <a:gd name="T57" fmla="*/ 37685878 h 4350"/>
                <a:gd name="T58" fmla="*/ 263846868 w 2930"/>
                <a:gd name="T59" fmla="*/ 80082757 h 4350"/>
                <a:gd name="T60" fmla="*/ 204523643 w 2930"/>
                <a:gd name="T61" fmla="*/ 51818114 h 4350"/>
                <a:gd name="T62" fmla="*/ 155558403 w 2930"/>
                <a:gd name="T63" fmla="*/ 5652813 h 435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30"/>
                <a:gd name="T97" fmla="*/ 0 h 4350"/>
                <a:gd name="T98" fmla="*/ 2930 w 2930"/>
                <a:gd name="T99" fmla="*/ 4350 h 435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30" h="4350">
                  <a:moveTo>
                    <a:pt x="826" y="30"/>
                  </a:moveTo>
                  <a:lnTo>
                    <a:pt x="771" y="180"/>
                  </a:lnTo>
                  <a:lnTo>
                    <a:pt x="801" y="360"/>
                  </a:lnTo>
                  <a:lnTo>
                    <a:pt x="716" y="750"/>
                  </a:lnTo>
                  <a:lnTo>
                    <a:pt x="521" y="1205"/>
                  </a:lnTo>
                  <a:lnTo>
                    <a:pt x="491" y="1235"/>
                  </a:lnTo>
                  <a:lnTo>
                    <a:pt x="486" y="1865"/>
                  </a:lnTo>
                  <a:lnTo>
                    <a:pt x="296" y="2731"/>
                  </a:lnTo>
                  <a:lnTo>
                    <a:pt x="0" y="3540"/>
                  </a:lnTo>
                  <a:lnTo>
                    <a:pt x="290" y="3591"/>
                  </a:lnTo>
                  <a:lnTo>
                    <a:pt x="320" y="3900"/>
                  </a:lnTo>
                  <a:lnTo>
                    <a:pt x="221" y="4080"/>
                  </a:lnTo>
                  <a:lnTo>
                    <a:pt x="381" y="4182"/>
                  </a:lnTo>
                  <a:lnTo>
                    <a:pt x="566" y="4147"/>
                  </a:lnTo>
                  <a:lnTo>
                    <a:pt x="788" y="4102"/>
                  </a:lnTo>
                  <a:lnTo>
                    <a:pt x="936" y="4146"/>
                  </a:lnTo>
                  <a:lnTo>
                    <a:pt x="1238" y="3991"/>
                  </a:lnTo>
                  <a:lnTo>
                    <a:pt x="1446" y="3859"/>
                  </a:lnTo>
                  <a:lnTo>
                    <a:pt x="1496" y="3756"/>
                  </a:lnTo>
                  <a:lnTo>
                    <a:pt x="1661" y="3802"/>
                  </a:lnTo>
                  <a:lnTo>
                    <a:pt x="1911" y="3781"/>
                  </a:lnTo>
                  <a:lnTo>
                    <a:pt x="1836" y="3900"/>
                  </a:lnTo>
                  <a:lnTo>
                    <a:pt x="2006" y="4201"/>
                  </a:lnTo>
                  <a:lnTo>
                    <a:pt x="2181" y="4146"/>
                  </a:lnTo>
                  <a:lnTo>
                    <a:pt x="2331" y="4350"/>
                  </a:lnTo>
                  <a:lnTo>
                    <a:pt x="2436" y="4114"/>
                  </a:lnTo>
                  <a:lnTo>
                    <a:pt x="2616" y="3816"/>
                  </a:lnTo>
                  <a:lnTo>
                    <a:pt x="2930" y="3781"/>
                  </a:lnTo>
                  <a:lnTo>
                    <a:pt x="2742" y="3633"/>
                  </a:lnTo>
                  <a:lnTo>
                    <a:pt x="2531" y="3531"/>
                  </a:lnTo>
                  <a:lnTo>
                    <a:pt x="2376" y="3571"/>
                  </a:lnTo>
                  <a:lnTo>
                    <a:pt x="2174" y="3522"/>
                  </a:lnTo>
                  <a:lnTo>
                    <a:pt x="1956" y="3441"/>
                  </a:lnTo>
                  <a:lnTo>
                    <a:pt x="1811" y="3381"/>
                  </a:lnTo>
                  <a:lnTo>
                    <a:pt x="1826" y="3256"/>
                  </a:lnTo>
                  <a:lnTo>
                    <a:pt x="1851" y="3126"/>
                  </a:lnTo>
                  <a:lnTo>
                    <a:pt x="2031" y="2956"/>
                  </a:lnTo>
                  <a:lnTo>
                    <a:pt x="1851" y="2776"/>
                  </a:lnTo>
                  <a:lnTo>
                    <a:pt x="1961" y="2731"/>
                  </a:lnTo>
                  <a:lnTo>
                    <a:pt x="2001" y="2496"/>
                  </a:lnTo>
                  <a:lnTo>
                    <a:pt x="1926" y="2361"/>
                  </a:lnTo>
                  <a:lnTo>
                    <a:pt x="1851" y="2181"/>
                  </a:lnTo>
                  <a:lnTo>
                    <a:pt x="1806" y="2040"/>
                  </a:lnTo>
                  <a:lnTo>
                    <a:pt x="1811" y="1835"/>
                  </a:lnTo>
                  <a:lnTo>
                    <a:pt x="2036" y="1820"/>
                  </a:lnTo>
                  <a:lnTo>
                    <a:pt x="2181" y="1925"/>
                  </a:lnTo>
                  <a:lnTo>
                    <a:pt x="2366" y="1820"/>
                  </a:lnTo>
                  <a:lnTo>
                    <a:pt x="2541" y="1695"/>
                  </a:lnTo>
                  <a:lnTo>
                    <a:pt x="2531" y="1550"/>
                  </a:lnTo>
                  <a:lnTo>
                    <a:pt x="2651" y="1520"/>
                  </a:lnTo>
                  <a:lnTo>
                    <a:pt x="2736" y="1400"/>
                  </a:lnTo>
                  <a:lnTo>
                    <a:pt x="2646" y="1205"/>
                  </a:lnTo>
                  <a:lnTo>
                    <a:pt x="2406" y="1170"/>
                  </a:lnTo>
                  <a:lnTo>
                    <a:pt x="2241" y="1220"/>
                  </a:lnTo>
                  <a:lnTo>
                    <a:pt x="2091" y="995"/>
                  </a:lnTo>
                  <a:lnTo>
                    <a:pt x="2141" y="635"/>
                  </a:lnTo>
                  <a:lnTo>
                    <a:pt x="1901" y="155"/>
                  </a:lnTo>
                  <a:lnTo>
                    <a:pt x="1676" y="200"/>
                  </a:lnTo>
                  <a:lnTo>
                    <a:pt x="1566" y="335"/>
                  </a:lnTo>
                  <a:lnTo>
                    <a:pt x="1401" y="425"/>
                  </a:lnTo>
                  <a:lnTo>
                    <a:pt x="1196" y="375"/>
                  </a:lnTo>
                  <a:lnTo>
                    <a:pt x="1086" y="275"/>
                  </a:lnTo>
                  <a:lnTo>
                    <a:pt x="1106" y="0"/>
                  </a:lnTo>
                  <a:lnTo>
                    <a:pt x="826" y="3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9" name="Freeform 82"/>
            <p:cNvSpPr>
              <a:spLocks/>
            </p:cNvSpPr>
            <p:nvPr/>
          </p:nvSpPr>
          <p:spPr bwMode="auto">
            <a:xfrm>
              <a:off x="4464048" y="1835151"/>
              <a:ext cx="1096962" cy="1020763"/>
            </a:xfrm>
            <a:custGeom>
              <a:avLst/>
              <a:gdLst>
                <a:gd name="T0" fmla="*/ 518303329 w 3565"/>
                <a:gd name="T1" fmla="*/ 0 h 3316"/>
                <a:gd name="T2" fmla="*/ 440086711 w 3565"/>
                <a:gd name="T3" fmla="*/ 0 h 3316"/>
                <a:gd name="T4" fmla="*/ 342080337 w 3565"/>
                <a:gd name="T5" fmla="*/ 27357052 h 3316"/>
                <a:gd name="T6" fmla="*/ 250670354 w 3565"/>
                <a:gd name="T7" fmla="*/ 71694162 h 3316"/>
                <a:gd name="T8" fmla="*/ 142297895 w 3565"/>
                <a:gd name="T9" fmla="*/ 119804608 h 3316"/>
                <a:gd name="T10" fmla="*/ 114969141 w 3565"/>
                <a:gd name="T11" fmla="*/ 150934973 h 3316"/>
                <a:gd name="T12" fmla="*/ 52772710 w 3565"/>
                <a:gd name="T13" fmla="*/ 198102015 h 3316"/>
                <a:gd name="T14" fmla="*/ 38637115 w 3565"/>
                <a:gd name="T15" fmla="*/ 247155866 h 3316"/>
                <a:gd name="T16" fmla="*/ 40521937 w 3565"/>
                <a:gd name="T17" fmla="*/ 295266482 h 3316"/>
                <a:gd name="T18" fmla="*/ 13193177 w 3565"/>
                <a:gd name="T19" fmla="*/ 312435332 h 3316"/>
                <a:gd name="T20" fmla="*/ 10366136 w 3565"/>
                <a:gd name="T21" fmla="*/ 345452262 h 3316"/>
                <a:gd name="T22" fmla="*/ 34867666 w 3565"/>
                <a:gd name="T23" fmla="*/ 407713088 h 3316"/>
                <a:gd name="T24" fmla="*/ 41464348 w 3565"/>
                <a:gd name="T25" fmla="*/ 507707451 h 3316"/>
                <a:gd name="T26" fmla="*/ 0 w 3565"/>
                <a:gd name="T27" fmla="*/ 540724381 h 3316"/>
                <a:gd name="T28" fmla="*/ 49003248 w 3565"/>
                <a:gd name="T29" fmla="*/ 577514829 h 3316"/>
                <a:gd name="T30" fmla="*/ 77274425 w 3565"/>
                <a:gd name="T31" fmla="*/ 569024606 h 3316"/>
                <a:gd name="T32" fmla="*/ 130989352 w 3565"/>
                <a:gd name="T33" fmla="*/ 592608127 h 3316"/>
                <a:gd name="T34" fmla="*/ 162087555 w 3565"/>
                <a:gd name="T35" fmla="*/ 572798125 h 3316"/>
                <a:gd name="T36" fmla="*/ 190358720 w 3565"/>
                <a:gd name="T37" fmla="*/ 563364328 h 3316"/>
                <a:gd name="T38" fmla="*/ 207321390 w 3565"/>
                <a:gd name="T39" fmla="*/ 584117904 h 3316"/>
                <a:gd name="T40" fmla="*/ 225226422 w 3565"/>
                <a:gd name="T41" fmla="*/ 578458015 h 3316"/>
                <a:gd name="T42" fmla="*/ 233707733 w 3565"/>
                <a:gd name="T43" fmla="*/ 588834609 h 3316"/>
                <a:gd name="T44" fmla="*/ 258209448 w 3565"/>
                <a:gd name="T45" fmla="*/ 589778183 h 3316"/>
                <a:gd name="T46" fmla="*/ 281391710 w 3565"/>
                <a:gd name="T47" fmla="*/ 625625057 h 3316"/>
                <a:gd name="T48" fmla="*/ 303443039 w 3565"/>
                <a:gd name="T49" fmla="*/ 606758240 h 3316"/>
                <a:gd name="T50" fmla="*/ 343399596 w 3565"/>
                <a:gd name="T51" fmla="*/ 618267201 h 3316"/>
                <a:gd name="T52" fmla="*/ 376382427 w 3565"/>
                <a:gd name="T53" fmla="*/ 589778183 h 3316"/>
                <a:gd name="T54" fmla="*/ 411815547 w 3565"/>
                <a:gd name="T55" fmla="*/ 603928295 h 3316"/>
                <a:gd name="T56" fmla="*/ 477969925 w 3565"/>
                <a:gd name="T57" fmla="*/ 582419938 h 3316"/>
                <a:gd name="T58" fmla="*/ 542993565 w 3565"/>
                <a:gd name="T59" fmla="*/ 535441688 h 3316"/>
                <a:gd name="T60" fmla="*/ 589923458 w 3565"/>
                <a:gd name="T61" fmla="*/ 490727005 h 3316"/>
                <a:gd name="T62" fmla="*/ 629691493 w 3565"/>
                <a:gd name="T63" fmla="*/ 518084045 h 3316"/>
                <a:gd name="T64" fmla="*/ 671532677 w 3565"/>
                <a:gd name="T65" fmla="*/ 473935740 h 3316"/>
                <a:gd name="T66" fmla="*/ 671909719 w 3565"/>
                <a:gd name="T67" fmla="*/ 441673203 h 3316"/>
                <a:gd name="T68" fmla="*/ 657208574 w 3565"/>
                <a:gd name="T69" fmla="*/ 400732137 h 3316"/>
                <a:gd name="T70" fmla="*/ 598404768 w 3565"/>
                <a:gd name="T71" fmla="*/ 327528825 h 3316"/>
                <a:gd name="T72" fmla="*/ 586153814 w 3565"/>
                <a:gd name="T73" fmla="*/ 305643270 h 3316"/>
                <a:gd name="T74" fmla="*/ 546574494 w 3565"/>
                <a:gd name="T75" fmla="*/ 299983186 h 3316"/>
                <a:gd name="T76" fmla="*/ 513591662 w 3565"/>
                <a:gd name="T77" fmla="*/ 281116369 h 3316"/>
                <a:gd name="T78" fmla="*/ 510764429 w 3565"/>
                <a:gd name="T79" fmla="*/ 249042625 h 3316"/>
                <a:gd name="T80" fmla="*/ 543747261 w 3565"/>
                <a:gd name="T81" fmla="*/ 189611986 h 3316"/>
                <a:gd name="T82" fmla="*/ 550344138 w 3565"/>
                <a:gd name="T83" fmla="*/ 142444750 h 3316"/>
                <a:gd name="T84" fmla="*/ 583326969 w 3565"/>
                <a:gd name="T85" fmla="*/ 113201145 h 3316"/>
                <a:gd name="T86" fmla="*/ 578614914 w 3565"/>
                <a:gd name="T87" fmla="*/ 67920643 h 3316"/>
                <a:gd name="T88" fmla="*/ 553170982 w 3565"/>
                <a:gd name="T89" fmla="*/ 66034078 h 3316"/>
                <a:gd name="T90" fmla="*/ 521130562 w 3565"/>
                <a:gd name="T91" fmla="*/ 40563785 h 3316"/>
                <a:gd name="T92" fmla="*/ 518303329 w 3565"/>
                <a:gd name="T93" fmla="*/ 0 h 331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565"/>
                <a:gd name="T142" fmla="*/ 0 h 3316"/>
                <a:gd name="T143" fmla="*/ 3565 w 3565"/>
                <a:gd name="T144" fmla="*/ 3316 h 331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565" h="3316">
                  <a:moveTo>
                    <a:pt x="2750" y="0"/>
                  </a:moveTo>
                  <a:lnTo>
                    <a:pt x="2335" y="0"/>
                  </a:lnTo>
                  <a:lnTo>
                    <a:pt x="1815" y="145"/>
                  </a:lnTo>
                  <a:lnTo>
                    <a:pt x="1330" y="380"/>
                  </a:lnTo>
                  <a:lnTo>
                    <a:pt x="755" y="635"/>
                  </a:lnTo>
                  <a:lnTo>
                    <a:pt x="610" y="800"/>
                  </a:lnTo>
                  <a:lnTo>
                    <a:pt x="280" y="1050"/>
                  </a:lnTo>
                  <a:lnTo>
                    <a:pt x="205" y="1310"/>
                  </a:lnTo>
                  <a:lnTo>
                    <a:pt x="215" y="1565"/>
                  </a:lnTo>
                  <a:lnTo>
                    <a:pt x="70" y="1656"/>
                  </a:lnTo>
                  <a:lnTo>
                    <a:pt x="55" y="1831"/>
                  </a:lnTo>
                  <a:lnTo>
                    <a:pt x="185" y="2161"/>
                  </a:lnTo>
                  <a:lnTo>
                    <a:pt x="220" y="2691"/>
                  </a:lnTo>
                  <a:lnTo>
                    <a:pt x="0" y="2866"/>
                  </a:lnTo>
                  <a:lnTo>
                    <a:pt x="260" y="3061"/>
                  </a:lnTo>
                  <a:lnTo>
                    <a:pt x="410" y="3016"/>
                  </a:lnTo>
                  <a:lnTo>
                    <a:pt x="695" y="3141"/>
                  </a:lnTo>
                  <a:lnTo>
                    <a:pt x="860" y="3036"/>
                  </a:lnTo>
                  <a:lnTo>
                    <a:pt x="1010" y="2986"/>
                  </a:lnTo>
                  <a:lnTo>
                    <a:pt x="1100" y="3096"/>
                  </a:lnTo>
                  <a:lnTo>
                    <a:pt x="1195" y="3066"/>
                  </a:lnTo>
                  <a:lnTo>
                    <a:pt x="1240" y="3121"/>
                  </a:lnTo>
                  <a:lnTo>
                    <a:pt x="1370" y="3126"/>
                  </a:lnTo>
                  <a:lnTo>
                    <a:pt x="1493" y="3316"/>
                  </a:lnTo>
                  <a:lnTo>
                    <a:pt x="1610" y="3216"/>
                  </a:lnTo>
                  <a:lnTo>
                    <a:pt x="1822" y="3277"/>
                  </a:lnTo>
                  <a:lnTo>
                    <a:pt x="1997" y="3126"/>
                  </a:lnTo>
                  <a:lnTo>
                    <a:pt x="2185" y="3201"/>
                  </a:lnTo>
                  <a:lnTo>
                    <a:pt x="2536" y="3087"/>
                  </a:lnTo>
                  <a:lnTo>
                    <a:pt x="2881" y="2838"/>
                  </a:lnTo>
                  <a:lnTo>
                    <a:pt x="3130" y="2601"/>
                  </a:lnTo>
                  <a:lnTo>
                    <a:pt x="3341" y="2746"/>
                  </a:lnTo>
                  <a:lnTo>
                    <a:pt x="3563" y="2512"/>
                  </a:lnTo>
                  <a:lnTo>
                    <a:pt x="3565" y="2341"/>
                  </a:lnTo>
                  <a:lnTo>
                    <a:pt x="3487" y="2124"/>
                  </a:lnTo>
                  <a:lnTo>
                    <a:pt x="3175" y="1736"/>
                  </a:lnTo>
                  <a:lnTo>
                    <a:pt x="3110" y="1620"/>
                  </a:lnTo>
                  <a:lnTo>
                    <a:pt x="2900" y="1590"/>
                  </a:lnTo>
                  <a:lnTo>
                    <a:pt x="2725" y="1490"/>
                  </a:lnTo>
                  <a:lnTo>
                    <a:pt x="2710" y="1320"/>
                  </a:lnTo>
                  <a:lnTo>
                    <a:pt x="2885" y="1005"/>
                  </a:lnTo>
                  <a:lnTo>
                    <a:pt x="2920" y="755"/>
                  </a:lnTo>
                  <a:lnTo>
                    <a:pt x="3095" y="600"/>
                  </a:lnTo>
                  <a:lnTo>
                    <a:pt x="3070" y="360"/>
                  </a:lnTo>
                  <a:lnTo>
                    <a:pt x="2935" y="350"/>
                  </a:lnTo>
                  <a:lnTo>
                    <a:pt x="2765" y="215"/>
                  </a:lnTo>
                  <a:lnTo>
                    <a:pt x="275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91"/>
            <p:cNvSpPr>
              <a:spLocks/>
            </p:cNvSpPr>
            <p:nvPr/>
          </p:nvSpPr>
          <p:spPr bwMode="auto">
            <a:xfrm>
              <a:off x="4713286" y="2797176"/>
              <a:ext cx="407987" cy="384175"/>
            </a:xfrm>
            <a:custGeom>
              <a:avLst/>
              <a:gdLst>
                <a:gd name="T0" fmla="*/ 79995330 w 1324"/>
                <a:gd name="T1" fmla="*/ 0 h 1250"/>
                <a:gd name="T2" fmla="*/ 66946429 w 1324"/>
                <a:gd name="T3" fmla="*/ 12955236 h 1250"/>
                <a:gd name="T4" fmla="*/ 51628130 w 1324"/>
                <a:gd name="T5" fmla="*/ 3567330 h 1250"/>
                <a:gd name="T6" fmla="*/ 37066349 w 1324"/>
                <a:gd name="T7" fmla="*/ 22906205 h 1250"/>
                <a:gd name="T8" fmla="*/ 21559008 w 1324"/>
                <a:gd name="T9" fmla="*/ 48065460 h 1250"/>
                <a:gd name="T10" fmla="*/ 1702099 w 1324"/>
                <a:gd name="T11" fmla="*/ 68906569 h 1250"/>
                <a:gd name="T12" fmla="*/ 3404003 w 1324"/>
                <a:gd name="T13" fmla="*/ 107584334 h 1250"/>
                <a:gd name="T14" fmla="*/ 0 w 1324"/>
                <a:gd name="T15" fmla="*/ 148327371 h 1250"/>
                <a:gd name="T16" fmla="*/ 756531 w 1324"/>
                <a:gd name="T17" fmla="*/ 179682506 h 1250"/>
                <a:gd name="T18" fmla="*/ 26097813 w 1324"/>
                <a:gd name="T19" fmla="*/ 204090787 h 1250"/>
                <a:gd name="T20" fmla="*/ 39714014 w 1324"/>
                <a:gd name="T21" fmla="*/ 234695099 h 1250"/>
                <a:gd name="T22" fmla="*/ 94368062 w 1324"/>
                <a:gd name="T23" fmla="*/ 233380820 h 1250"/>
                <a:gd name="T24" fmla="*/ 147887326 w 1324"/>
                <a:gd name="T25" fmla="*/ 234695099 h 1250"/>
                <a:gd name="T26" fmla="*/ 182306192 w 1324"/>
                <a:gd name="T27" fmla="*/ 214792967 h 1250"/>
                <a:gd name="T28" fmla="*/ 217670480 w 1324"/>
                <a:gd name="T29" fmla="*/ 207658309 h 1250"/>
                <a:gd name="T30" fmla="*/ 235825480 w 1324"/>
                <a:gd name="T31" fmla="*/ 201274426 h 1250"/>
                <a:gd name="T32" fmla="*/ 250387248 w 1324"/>
                <a:gd name="T33" fmla="*/ 186817357 h 1250"/>
                <a:gd name="T34" fmla="*/ 226558847 w 1324"/>
                <a:gd name="T35" fmla="*/ 169356028 h 1250"/>
                <a:gd name="T36" fmla="*/ 223533111 w 1324"/>
                <a:gd name="T37" fmla="*/ 130490533 h 1250"/>
                <a:gd name="T38" fmla="*/ 183819060 w 1324"/>
                <a:gd name="T39" fmla="*/ 70220848 h 1250"/>
                <a:gd name="T40" fmla="*/ 149967495 w 1324"/>
                <a:gd name="T41" fmla="*/ 60269685 h 1250"/>
                <a:gd name="T42" fmla="*/ 127841192 w 1324"/>
                <a:gd name="T43" fmla="*/ 36612457 h 1250"/>
                <a:gd name="T44" fmla="*/ 113657689 w 1324"/>
                <a:gd name="T45" fmla="*/ 15020531 h 1250"/>
                <a:gd name="T46" fmla="*/ 104958358 w 1324"/>
                <a:gd name="T47" fmla="*/ 938771 h 1250"/>
                <a:gd name="T48" fmla="*/ 79995330 w 1324"/>
                <a:gd name="T49" fmla="*/ 0 h 125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24"/>
                <a:gd name="T76" fmla="*/ 0 h 1250"/>
                <a:gd name="T77" fmla="*/ 1324 w 1324"/>
                <a:gd name="T78" fmla="*/ 1250 h 125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24" h="1250">
                  <a:moveTo>
                    <a:pt x="423" y="0"/>
                  </a:moveTo>
                  <a:lnTo>
                    <a:pt x="354" y="69"/>
                  </a:lnTo>
                  <a:lnTo>
                    <a:pt x="273" y="19"/>
                  </a:lnTo>
                  <a:lnTo>
                    <a:pt x="196" y="122"/>
                  </a:lnTo>
                  <a:lnTo>
                    <a:pt x="114" y="256"/>
                  </a:lnTo>
                  <a:lnTo>
                    <a:pt x="9" y="367"/>
                  </a:lnTo>
                  <a:lnTo>
                    <a:pt x="18" y="573"/>
                  </a:lnTo>
                  <a:lnTo>
                    <a:pt x="0" y="790"/>
                  </a:lnTo>
                  <a:lnTo>
                    <a:pt x="4" y="957"/>
                  </a:lnTo>
                  <a:lnTo>
                    <a:pt x="138" y="1087"/>
                  </a:lnTo>
                  <a:lnTo>
                    <a:pt x="210" y="1250"/>
                  </a:lnTo>
                  <a:lnTo>
                    <a:pt x="499" y="1243"/>
                  </a:lnTo>
                  <a:lnTo>
                    <a:pt x="782" y="1250"/>
                  </a:lnTo>
                  <a:lnTo>
                    <a:pt x="964" y="1144"/>
                  </a:lnTo>
                  <a:lnTo>
                    <a:pt x="1151" y="1106"/>
                  </a:lnTo>
                  <a:lnTo>
                    <a:pt x="1247" y="1072"/>
                  </a:lnTo>
                  <a:lnTo>
                    <a:pt x="1324" y="995"/>
                  </a:lnTo>
                  <a:lnTo>
                    <a:pt x="1198" y="902"/>
                  </a:lnTo>
                  <a:lnTo>
                    <a:pt x="1182" y="695"/>
                  </a:lnTo>
                  <a:lnTo>
                    <a:pt x="972" y="374"/>
                  </a:lnTo>
                  <a:lnTo>
                    <a:pt x="793" y="321"/>
                  </a:lnTo>
                  <a:lnTo>
                    <a:pt x="676" y="195"/>
                  </a:lnTo>
                  <a:lnTo>
                    <a:pt x="601" y="80"/>
                  </a:lnTo>
                  <a:lnTo>
                    <a:pt x="555" y="5"/>
                  </a:lnTo>
                  <a:lnTo>
                    <a:pt x="42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92"/>
            <p:cNvSpPr>
              <a:spLocks/>
            </p:cNvSpPr>
            <p:nvPr/>
          </p:nvSpPr>
          <p:spPr bwMode="auto">
            <a:xfrm>
              <a:off x="2366961" y="5168901"/>
              <a:ext cx="1060450" cy="344488"/>
            </a:xfrm>
            <a:custGeom>
              <a:avLst/>
              <a:gdLst>
                <a:gd name="T0" fmla="*/ 0 w 2106"/>
                <a:gd name="T1" fmla="*/ 64502243 h 687"/>
                <a:gd name="T2" fmla="*/ 36794433 w 2106"/>
                <a:gd name="T3" fmla="*/ 113886778 h 687"/>
                <a:gd name="T4" fmla="*/ 18649311 w 2106"/>
                <a:gd name="T5" fmla="*/ 166294834 h 687"/>
                <a:gd name="T6" fmla="*/ 42338625 w 2106"/>
                <a:gd name="T7" fmla="*/ 247426418 h 687"/>
                <a:gd name="T8" fmla="*/ 77620796 w 2106"/>
                <a:gd name="T9" fmla="*/ 290260085 h 687"/>
                <a:gd name="T10" fmla="*/ 163306089 w 2106"/>
                <a:gd name="T11" fmla="*/ 290763849 h 687"/>
                <a:gd name="T12" fmla="*/ 200604424 w 2106"/>
                <a:gd name="T13" fmla="*/ 255993278 h 687"/>
                <a:gd name="T14" fmla="*/ 203124738 w 2106"/>
                <a:gd name="T15" fmla="*/ 210136070 h 687"/>
                <a:gd name="T16" fmla="*/ 283265511 w 2106"/>
                <a:gd name="T17" fmla="*/ 180404735 h 687"/>
                <a:gd name="T18" fmla="*/ 314515434 w 2106"/>
                <a:gd name="T19" fmla="*/ 216687236 h 687"/>
                <a:gd name="T20" fmla="*/ 338709002 w 2106"/>
                <a:gd name="T21" fmla="*/ 201569527 h 687"/>
                <a:gd name="T22" fmla="*/ 395664665 w 2106"/>
                <a:gd name="T23" fmla="*/ 241379335 h 687"/>
                <a:gd name="T24" fmla="*/ 456148387 w 2106"/>
                <a:gd name="T25" fmla="*/ 247426418 h 687"/>
                <a:gd name="T26" fmla="*/ 471773190 w 2106"/>
                <a:gd name="T27" fmla="*/ 280685377 h 687"/>
                <a:gd name="T28" fmla="*/ 450603887 w 2106"/>
                <a:gd name="T29" fmla="*/ 315456266 h 687"/>
                <a:gd name="T30" fmla="*/ 486390248 w 2106"/>
                <a:gd name="T31" fmla="*/ 345691762 h 687"/>
                <a:gd name="T32" fmla="*/ 559978777 w 2106"/>
                <a:gd name="T33" fmla="*/ 346195527 h 687"/>
                <a:gd name="T34" fmla="*/ 642135673 w 2106"/>
                <a:gd name="T35" fmla="*/ 342668220 h 687"/>
                <a:gd name="T36" fmla="*/ 696570864 w 2106"/>
                <a:gd name="T37" fmla="*/ 294291473 h 687"/>
                <a:gd name="T38" fmla="*/ 767135207 w 2106"/>
                <a:gd name="T39" fmla="*/ 303362099 h 687"/>
                <a:gd name="T40" fmla="*/ 861893038 w 2106"/>
                <a:gd name="T41" fmla="*/ 239867723 h 687"/>
                <a:gd name="T42" fmla="*/ 921873205 w 2106"/>
                <a:gd name="T43" fmla="*/ 216687236 h 687"/>
                <a:gd name="T44" fmla="*/ 1005037846 w 2106"/>
                <a:gd name="T45" fmla="*/ 198041903 h 687"/>
                <a:gd name="T46" fmla="*/ 1061489320 w 2106"/>
                <a:gd name="T47" fmla="*/ 176373346 h 687"/>
                <a:gd name="T48" fmla="*/ 1042336459 w 2106"/>
                <a:gd name="T49" fmla="*/ 130012334 h 687"/>
                <a:gd name="T50" fmla="*/ 986389175 w 2106"/>
                <a:gd name="T51" fmla="*/ 110863236 h 687"/>
                <a:gd name="T52" fmla="*/ 945058314 w 2106"/>
                <a:gd name="T53" fmla="*/ 92217903 h 687"/>
                <a:gd name="T54" fmla="*/ 861893038 w 2106"/>
                <a:gd name="T55" fmla="*/ 92217903 h 687"/>
                <a:gd name="T56" fmla="*/ 825099250 w 2106"/>
                <a:gd name="T57" fmla="*/ 55431618 h 687"/>
                <a:gd name="T58" fmla="*/ 783768389 w 2106"/>
                <a:gd name="T59" fmla="*/ 27715650 h 687"/>
                <a:gd name="T60" fmla="*/ 746973966 w 2106"/>
                <a:gd name="T61" fmla="*/ 41321747 h 687"/>
                <a:gd name="T62" fmla="*/ 691530872 w 2106"/>
                <a:gd name="T63" fmla="*/ 78612105 h 687"/>
                <a:gd name="T64" fmla="*/ 631551181 w 2106"/>
                <a:gd name="T65" fmla="*/ 119933861 h 687"/>
                <a:gd name="T66" fmla="*/ 557962653 w 2106"/>
                <a:gd name="T67" fmla="*/ 119933861 h 687"/>
                <a:gd name="T68" fmla="*/ 484374124 w 2106"/>
                <a:gd name="T69" fmla="*/ 83147258 h 687"/>
                <a:gd name="T70" fmla="*/ 383063731 w 2106"/>
                <a:gd name="T71" fmla="*/ 27715650 h 687"/>
                <a:gd name="T72" fmla="*/ 286289697 w 2106"/>
                <a:gd name="T73" fmla="*/ 0 h 687"/>
                <a:gd name="T74" fmla="*/ 207660858 w 2106"/>
                <a:gd name="T75" fmla="*/ 0 h 687"/>
                <a:gd name="T76" fmla="*/ 87701437 w 2106"/>
                <a:gd name="T77" fmla="*/ 32251122 h 687"/>
                <a:gd name="T78" fmla="*/ 0 w 2106"/>
                <a:gd name="T79" fmla="*/ 64502243 h 68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106"/>
                <a:gd name="T121" fmla="*/ 0 h 687"/>
                <a:gd name="T122" fmla="*/ 2106 w 2106"/>
                <a:gd name="T123" fmla="*/ 687 h 68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106" h="687">
                  <a:moveTo>
                    <a:pt x="0" y="128"/>
                  </a:moveTo>
                  <a:lnTo>
                    <a:pt x="73" y="226"/>
                  </a:lnTo>
                  <a:lnTo>
                    <a:pt x="37" y="330"/>
                  </a:lnTo>
                  <a:lnTo>
                    <a:pt x="84" y="491"/>
                  </a:lnTo>
                  <a:lnTo>
                    <a:pt x="154" y="576"/>
                  </a:lnTo>
                  <a:lnTo>
                    <a:pt x="324" y="577"/>
                  </a:lnTo>
                  <a:lnTo>
                    <a:pt x="398" y="508"/>
                  </a:lnTo>
                  <a:lnTo>
                    <a:pt x="403" y="417"/>
                  </a:lnTo>
                  <a:lnTo>
                    <a:pt x="562" y="358"/>
                  </a:lnTo>
                  <a:lnTo>
                    <a:pt x="624" y="430"/>
                  </a:lnTo>
                  <a:lnTo>
                    <a:pt x="672" y="400"/>
                  </a:lnTo>
                  <a:lnTo>
                    <a:pt x="785" y="479"/>
                  </a:lnTo>
                  <a:lnTo>
                    <a:pt x="905" y="491"/>
                  </a:lnTo>
                  <a:lnTo>
                    <a:pt x="936" y="557"/>
                  </a:lnTo>
                  <a:lnTo>
                    <a:pt x="894" y="626"/>
                  </a:lnTo>
                  <a:lnTo>
                    <a:pt x="965" y="686"/>
                  </a:lnTo>
                  <a:lnTo>
                    <a:pt x="1111" y="687"/>
                  </a:lnTo>
                  <a:lnTo>
                    <a:pt x="1274" y="680"/>
                  </a:lnTo>
                  <a:lnTo>
                    <a:pt x="1382" y="584"/>
                  </a:lnTo>
                  <a:lnTo>
                    <a:pt x="1522" y="602"/>
                  </a:lnTo>
                  <a:lnTo>
                    <a:pt x="1710" y="476"/>
                  </a:lnTo>
                  <a:lnTo>
                    <a:pt x="1829" y="430"/>
                  </a:lnTo>
                  <a:lnTo>
                    <a:pt x="1994" y="393"/>
                  </a:lnTo>
                  <a:lnTo>
                    <a:pt x="2106" y="350"/>
                  </a:lnTo>
                  <a:lnTo>
                    <a:pt x="2068" y="258"/>
                  </a:lnTo>
                  <a:lnTo>
                    <a:pt x="1957" y="220"/>
                  </a:lnTo>
                  <a:lnTo>
                    <a:pt x="1875" y="183"/>
                  </a:lnTo>
                  <a:lnTo>
                    <a:pt x="1710" y="183"/>
                  </a:lnTo>
                  <a:lnTo>
                    <a:pt x="1637" y="110"/>
                  </a:lnTo>
                  <a:lnTo>
                    <a:pt x="1555" y="55"/>
                  </a:lnTo>
                  <a:lnTo>
                    <a:pt x="1482" y="82"/>
                  </a:lnTo>
                  <a:lnTo>
                    <a:pt x="1372" y="156"/>
                  </a:lnTo>
                  <a:lnTo>
                    <a:pt x="1253" y="238"/>
                  </a:lnTo>
                  <a:lnTo>
                    <a:pt x="1107" y="238"/>
                  </a:lnTo>
                  <a:lnTo>
                    <a:pt x="961" y="165"/>
                  </a:lnTo>
                  <a:lnTo>
                    <a:pt x="760" y="55"/>
                  </a:lnTo>
                  <a:lnTo>
                    <a:pt x="568" y="0"/>
                  </a:lnTo>
                  <a:lnTo>
                    <a:pt x="412" y="0"/>
                  </a:lnTo>
                  <a:lnTo>
                    <a:pt x="174" y="64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38"/>
            <p:cNvSpPr>
              <a:spLocks/>
            </p:cNvSpPr>
            <p:nvPr/>
          </p:nvSpPr>
          <p:spPr bwMode="auto">
            <a:xfrm>
              <a:off x="2828923" y="4613276"/>
              <a:ext cx="385762" cy="193675"/>
            </a:xfrm>
            <a:custGeom>
              <a:avLst/>
              <a:gdLst>
                <a:gd name="T0" fmla="*/ 2147483647 w 768"/>
                <a:gd name="T1" fmla="*/ 0 h 384"/>
                <a:gd name="T2" fmla="*/ 0 w 768"/>
                <a:gd name="T3" fmla="*/ 2147483647 h 384"/>
                <a:gd name="T4" fmla="*/ 2147483647 w 768"/>
                <a:gd name="T5" fmla="*/ 2147483647 h 384"/>
                <a:gd name="T6" fmla="*/ 2147483647 w 768"/>
                <a:gd name="T7" fmla="*/ 0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8"/>
                <a:gd name="T13" fmla="*/ 0 h 384"/>
                <a:gd name="T14" fmla="*/ 768 w 768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8" h="384">
                  <a:moveTo>
                    <a:pt x="43" y="48"/>
                  </a:moveTo>
                  <a:lnTo>
                    <a:pt x="0" y="115"/>
                  </a:lnTo>
                  <a:lnTo>
                    <a:pt x="14" y="172"/>
                  </a:lnTo>
                  <a:lnTo>
                    <a:pt x="81" y="201"/>
                  </a:lnTo>
                  <a:lnTo>
                    <a:pt x="124" y="206"/>
                  </a:lnTo>
                  <a:lnTo>
                    <a:pt x="187" y="192"/>
                  </a:lnTo>
                  <a:lnTo>
                    <a:pt x="254" y="172"/>
                  </a:lnTo>
                  <a:lnTo>
                    <a:pt x="331" y="182"/>
                  </a:lnTo>
                  <a:lnTo>
                    <a:pt x="384" y="225"/>
                  </a:lnTo>
                  <a:lnTo>
                    <a:pt x="436" y="259"/>
                  </a:lnTo>
                  <a:lnTo>
                    <a:pt x="484" y="326"/>
                  </a:lnTo>
                  <a:lnTo>
                    <a:pt x="552" y="384"/>
                  </a:lnTo>
                  <a:lnTo>
                    <a:pt x="628" y="384"/>
                  </a:lnTo>
                  <a:lnTo>
                    <a:pt x="691" y="369"/>
                  </a:lnTo>
                  <a:lnTo>
                    <a:pt x="748" y="331"/>
                  </a:lnTo>
                  <a:lnTo>
                    <a:pt x="768" y="283"/>
                  </a:lnTo>
                  <a:lnTo>
                    <a:pt x="748" y="230"/>
                  </a:lnTo>
                  <a:lnTo>
                    <a:pt x="681" y="168"/>
                  </a:lnTo>
                  <a:lnTo>
                    <a:pt x="619" y="134"/>
                  </a:lnTo>
                  <a:lnTo>
                    <a:pt x="571" y="100"/>
                  </a:lnTo>
                  <a:lnTo>
                    <a:pt x="499" y="72"/>
                  </a:lnTo>
                  <a:lnTo>
                    <a:pt x="412" y="28"/>
                  </a:lnTo>
                  <a:lnTo>
                    <a:pt x="307" y="19"/>
                  </a:lnTo>
                  <a:lnTo>
                    <a:pt x="225" y="14"/>
                  </a:lnTo>
                  <a:lnTo>
                    <a:pt x="144" y="0"/>
                  </a:lnTo>
                  <a:lnTo>
                    <a:pt x="100" y="28"/>
                  </a:lnTo>
                  <a:lnTo>
                    <a:pt x="43" y="4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Freeform 38"/>
            <p:cNvSpPr>
              <a:spLocks/>
            </p:cNvSpPr>
            <p:nvPr/>
          </p:nvSpPr>
          <p:spPr bwMode="auto">
            <a:xfrm>
              <a:off x="3033711" y="4451351"/>
              <a:ext cx="433387" cy="295275"/>
            </a:xfrm>
            <a:custGeom>
              <a:avLst/>
              <a:gdLst>
                <a:gd name="T0" fmla="*/ 2147483647 w 859"/>
                <a:gd name="T1" fmla="*/ 0 h 586"/>
                <a:gd name="T2" fmla="*/ 0 w 859"/>
                <a:gd name="T3" fmla="*/ 2147483647 h 586"/>
                <a:gd name="T4" fmla="*/ 2147483647 w 859"/>
                <a:gd name="T5" fmla="*/ 2147483647 h 586"/>
                <a:gd name="T6" fmla="*/ 2147483647 w 859"/>
                <a:gd name="T7" fmla="*/ 0 h 5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59"/>
                <a:gd name="T13" fmla="*/ 0 h 586"/>
                <a:gd name="T14" fmla="*/ 859 w 859"/>
                <a:gd name="T15" fmla="*/ 586 h 5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59" h="586">
                  <a:moveTo>
                    <a:pt x="43" y="182"/>
                  </a:moveTo>
                  <a:lnTo>
                    <a:pt x="129" y="197"/>
                  </a:lnTo>
                  <a:lnTo>
                    <a:pt x="206" y="182"/>
                  </a:lnTo>
                  <a:lnTo>
                    <a:pt x="278" y="206"/>
                  </a:lnTo>
                  <a:lnTo>
                    <a:pt x="321" y="302"/>
                  </a:lnTo>
                  <a:lnTo>
                    <a:pt x="369" y="408"/>
                  </a:lnTo>
                  <a:lnTo>
                    <a:pt x="436" y="466"/>
                  </a:lnTo>
                  <a:lnTo>
                    <a:pt x="532" y="518"/>
                  </a:lnTo>
                  <a:lnTo>
                    <a:pt x="614" y="562"/>
                  </a:lnTo>
                  <a:lnTo>
                    <a:pt x="700" y="576"/>
                  </a:lnTo>
                  <a:lnTo>
                    <a:pt x="777" y="586"/>
                  </a:lnTo>
                  <a:lnTo>
                    <a:pt x="835" y="547"/>
                  </a:lnTo>
                  <a:lnTo>
                    <a:pt x="859" y="475"/>
                  </a:lnTo>
                  <a:lnTo>
                    <a:pt x="772" y="418"/>
                  </a:lnTo>
                  <a:lnTo>
                    <a:pt x="700" y="298"/>
                  </a:lnTo>
                  <a:lnTo>
                    <a:pt x="609" y="230"/>
                  </a:lnTo>
                  <a:lnTo>
                    <a:pt x="523" y="173"/>
                  </a:lnTo>
                  <a:lnTo>
                    <a:pt x="465" y="134"/>
                  </a:lnTo>
                  <a:lnTo>
                    <a:pt x="379" y="82"/>
                  </a:lnTo>
                  <a:lnTo>
                    <a:pt x="297" y="43"/>
                  </a:lnTo>
                  <a:lnTo>
                    <a:pt x="244" y="14"/>
                  </a:lnTo>
                  <a:lnTo>
                    <a:pt x="172" y="0"/>
                  </a:lnTo>
                  <a:lnTo>
                    <a:pt x="115" y="14"/>
                  </a:lnTo>
                  <a:lnTo>
                    <a:pt x="48" y="24"/>
                  </a:lnTo>
                  <a:lnTo>
                    <a:pt x="0" y="96"/>
                  </a:lnTo>
                  <a:lnTo>
                    <a:pt x="0" y="144"/>
                  </a:lnTo>
                  <a:lnTo>
                    <a:pt x="43" y="18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38"/>
            <p:cNvSpPr>
              <a:spLocks/>
            </p:cNvSpPr>
            <p:nvPr/>
          </p:nvSpPr>
          <p:spPr bwMode="auto">
            <a:xfrm>
              <a:off x="2565398" y="4841876"/>
              <a:ext cx="779462" cy="355600"/>
            </a:xfrm>
            <a:custGeom>
              <a:avLst/>
              <a:gdLst>
                <a:gd name="T0" fmla="*/ 2147483647 w 1548"/>
                <a:gd name="T1" fmla="*/ 0 h 705"/>
                <a:gd name="T2" fmla="*/ 0 w 1548"/>
                <a:gd name="T3" fmla="*/ 2147483647 h 705"/>
                <a:gd name="T4" fmla="*/ 2147483647 w 1548"/>
                <a:gd name="T5" fmla="*/ 2147483647 h 705"/>
                <a:gd name="T6" fmla="*/ 2147483647 w 1548"/>
                <a:gd name="T7" fmla="*/ 0 h 70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48"/>
                <a:gd name="T13" fmla="*/ 0 h 705"/>
                <a:gd name="T14" fmla="*/ 1548 w 1548"/>
                <a:gd name="T15" fmla="*/ 705 h 70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48" h="705">
                  <a:moveTo>
                    <a:pt x="346" y="33"/>
                  </a:moveTo>
                  <a:lnTo>
                    <a:pt x="279" y="33"/>
                  </a:lnTo>
                  <a:lnTo>
                    <a:pt x="192" y="57"/>
                  </a:lnTo>
                  <a:lnTo>
                    <a:pt x="116" y="100"/>
                  </a:lnTo>
                  <a:lnTo>
                    <a:pt x="34" y="134"/>
                  </a:lnTo>
                  <a:lnTo>
                    <a:pt x="0" y="201"/>
                  </a:lnTo>
                  <a:lnTo>
                    <a:pt x="0" y="264"/>
                  </a:lnTo>
                  <a:lnTo>
                    <a:pt x="48" y="326"/>
                  </a:lnTo>
                  <a:lnTo>
                    <a:pt x="92" y="374"/>
                  </a:lnTo>
                  <a:lnTo>
                    <a:pt x="140" y="427"/>
                  </a:lnTo>
                  <a:lnTo>
                    <a:pt x="197" y="484"/>
                  </a:lnTo>
                  <a:lnTo>
                    <a:pt x="284" y="489"/>
                  </a:lnTo>
                  <a:lnTo>
                    <a:pt x="356" y="480"/>
                  </a:lnTo>
                  <a:lnTo>
                    <a:pt x="414" y="495"/>
                  </a:lnTo>
                  <a:lnTo>
                    <a:pt x="490" y="523"/>
                  </a:lnTo>
                  <a:lnTo>
                    <a:pt x="567" y="571"/>
                  </a:lnTo>
                  <a:lnTo>
                    <a:pt x="644" y="643"/>
                  </a:lnTo>
                  <a:lnTo>
                    <a:pt x="716" y="667"/>
                  </a:lnTo>
                  <a:lnTo>
                    <a:pt x="826" y="681"/>
                  </a:lnTo>
                  <a:lnTo>
                    <a:pt x="903" y="619"/>
                  </a:lnTo>
                  <a:lnTo>
                    <a:pt x="984" y="552"/>
                  </a:lnTo>
                  <a:lnTo>
                    <a:pt x="1052" y="518"/>
                  </a:lnTo>
                  <a:lnTo>
                    <a:pt x="1152" y="556"/>
                  </a:lnTo>
                  <a:lnTo>
                    <a:pt x="1253" y="609"/>
                  </a:lnTo>
                  <a:lnTo>
                    <a:pt x="1320" y="667"/>
                  </a:lnTo>
                  <a:lnTo>
                    <a:pt x="1416" y="705"/>
                  </a:lnTo>
                  <a:lnTo>
                    <a:pt x="1493" y="700"/>
                  </a:lnTo>
                  <a:lnTo>
                    <a:pt x="1548" y="704"/>
                  </a:lnTo>
                  <a:lnTo>
                    <a:pt x="1524" y="571"/>
                  </a:lnTo>
                  <a:lnTo>
                    <a:pt x="1498" y="537"/>
                  </a:lnTo>
                  <a:lnTo>
                    <a:pt x="1388" y="513"/>
                  </a:lnTo>
                  <a:lnTo>
                    <a:pt x="1330" y="456"/>
                  </a:lnTo>
                  <a:lnTo>
                    <a:pt x="1253" y="379"/>
                  </a:lnTo>
                  <a:lnTo>
                    <a:pt x="1152" y="307"/>
                  </a:lnTo>
                  <a:lnTo>
                    <a:pt x="1071" y="244"/>
                  </a:lnTo>
                  <a:lnTo>
                    <a:pt x="994" y="201"/>
                  </a:lnTo>
                  <a:lnTo>
                    <a:pt x="912" y="182"/>
                  </a:lnTo>
                  <a:lnTo>
                    <a:pt x="903" y="105"/>
                  </a:lnTo>
                  <a:lnTo>
                    <a:pt x="826" y="24"/>
                  </a:lnTo>
                  <a:lnTo>
                    <a:pt x="725" y="0"/>
                  </a:lnTo>
                  <a:lnTo>
                    <a:pt x="639" y="0"/>
                  </a:lnTo>
                  <a:lnTo>
                    <a:pt x="533" y="4"/>
                  </a:lnTo>
                  <a:lnTo>
                    <a:pt x="442" y="19"/>
                  </a:lnTo>
                  <a:lnTo>
                    <a:pt x="346" y="3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Freeform 81"/>
            <p:cNvSpPr>
              <a:spLocks/>
            </p:cNvSpPr>
            <p:nvPr/>
          </p:nvSpPr>
          <p:spPr bwMode="auto">
            <a:xfrm>
              <a:off x="4814888" y="4600227"/>
              <a:ext cx="878232" cy="1940284"/>
            </a:xfrm>
            <a:custGeom>
              <a:avLst/>
              <a:gdLst>
                <a:gd name="T0" fmla="*/ 248991724 w 1307"/>
                <a:gd name="T1" fmla="*/ 1696208268 h 3429"/>
                <a:gd name="T2" fmla="*/ 222782077 w 1307"/>
                <a:gd name="T3" fmla="*/ 1687137320 h 3429"/>
                <a:gd name="T4" fmla="*/ 204636937 w 1307"/>
                <a:gd name="T5" fmla="*/ 1678066371 h 3429"/>
                <a:gd name="T6" fmla="*/ 175907291 w 1307"/>
                <a:gd name="T7" fmla="*/ 1691672794 h 3429"/>
                <a:gd name="T8" fmla="*/ 113911197 w 1307"/>
                <a:gd name="T9" fmla="*/ 1672019919 h 3429"/>
                <a:gd name="T10" fmla="*/ 53931567 w 1307"/>
                <a:gd name="T11" fmla="*/ 1649343818 h 3429"/>
                <a:gd name="T12" fmla="*/ 38306417 w 1307"/>
                <a:gd name="T13" fmla="*/ 1560149124 h 3429"/>
                <a:gd name="T14" fmla="*/ 111391197 w 1307"/>
                <a:gd name="T15" fmla="*/ 1470954429 h 3429"/>
                <a:gd name="T16" fmla="*/ 159778238 w 1307"/>
                <a:gd name="T17" fmla="*/ 1393349827 h 3429"/>
                <a:gd name="T18" fmla="*/ 175907291 w 1307"/>
                <a:gd name="T19" fmla="*/ 1310202537 h 3429"/>
                <a:gd name="T20" fmla="*/ 160786301 w 1307"/>
                <a:gd name="T21" fmla="*/ 1239653187 h 3429"/>
                <a:gd name="T22" fmla="*/ 212701444 w 1307"/>
                <a:gd name="T23" fmla="*/ 1187749180 h 3429"/>
                <a:gd name="T24" fmla="*/ 240927217 w 1307"/>
                <a:gd name="T25" fmla="*/ 1141388179 h 3429"/>
                <a:gd name="T26" fmla="*/ 265624928 w 1307"/>
                <a:gd name="T27" fmla="*/ 1050681871 h 3429"/>
                <a:gd name="T28" fmla="*/ 189515987 w 1307"/>
                <a:gd name="T29" fmla="*/ 1059752185 h 3429"/>
                <a:gd name="T30" fmla="*/ 75604770 w 1307"/>
                <a:gd name="T31" fmla="*/ 1013391183 h 3429"/>
                <a:gd name="T32" fmla="*/ 26209657 w 1307"/>
                <a:gd name="T33" fmla="*/ 859190778 h 3429"/>
                <a:gd name="T34" fmla="*/ 225302394 w 1307"/>
                <a:gd name="T35" fmla="*/ 742280426 h 3429"/>
                <a:gd name="T36" fmla="*/ 263608801 w 1307"/>
                <a:gd name="T37" fmla="*/ 510979024 h 3429"/>
                <a:gd name="T38" fmla="*/ 360886834 w 1307"/>
                <a:gd name="T39" fmla="*/ 391045129 h 3429"/>
                <a:gd name="T40" fmla="*/ 465725421 w 1307"/>
                <a:gd name="T41" fmla="*/ 386509972 h 3429"/>
                <a:gd name="T42" fmla="*/ 414818381 w 1307"/>
                <a:gd name="T43" fmla="*/ 239867870 h 3429"/>
                <a:gd name="T44" fmla="*/ 278729751 w 1307"/>
                <a:gd name="T45" fmla="*/ 0 h 3429"/>
                <a:gd name="T46" fmla="*/ 439515774 w 1307"/>
                <a:gd name="T47" fmla="*/ 73572914 h 3429"/>
                <a:gd name="T48" fmla="*/ 541330171 w 1307"/>
                <a:gd name="T49" fmla="*/ 206105126 h 3429"/>
                <a:gd name="T50" fmla="*/ 559979502 w 1307"/>
                <a:gd name="T51" fmla="*/ 312432916 h 3429"/>
                <a:gd name="T52" fmla="*/ 637096188 w 1307"/>
                <a:gd name="T53" fmla="*/ 612771658 h 3429"/>
                <a:gd name="T54" fmla="*/ 559979502 w 1307"/>
                <a:gd name="T55" fmla="*/ 831474485 h 3429"/>
                <a:gd name="T56" fmla="*/ 495463448 w 1307"/>
                <a:gd name="T57" fmla="*/ 998273783 h 3429"/>
                <a:gd name="T58" fmla="*/ 581652705 w 1307"/>
                <a:gd name="T59" fmla="*/ 973581351 h 3429"/>
                <a:gd name="T60" fmla="*/ 606350415 w 1307"/>
                <a:gd name="T61" fmla="*/ 1032036527 h 3429"/>
                <a:gd name="T62" fmla="*/ 350302327 w 1307"/>
                <a:gd name="T63" fmla="*/ 1250739196 h 3429"/>
                <a:gd name="T64" fmla="*/ 297882955 w 1307"/>
                <a:gd name="T65" fmla="*/ 1226047399 h 3429"/>
                <a:gd name="T66" fmla="*/ 322580348 w 1307"/>
                <a:gd name="T67" fmla="*/ 1340437655 h 3429"/>
                <a:gd name="T68" fmla="*/ 455140915 w 1307"/>
                <a:gd name="T69" fmla="*/ 1336910346 h 3429"/>
                <a:gd name="T70" fmla="*/ 516632778 w 1307"/>
                <a:gd name="T71" fmla="*/ 1451301555 h 3429"/>
                <a:gd name="T72" fmla="*/ 520160841 w 1307"/>
                <a:gd name="T73" fmla="*/ 1571235133 h 3429"/>
                <a:gd name="T74" fmla="*/ 458165105 w 1307"/>
                <a:gd name="T75" fmla="*/ 1626666448 h 342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07"/>
                <a:gd name="T115" fmla="*/ 0 h 3429"/>
                <a:gd name="T116" fmla="*/ 1307 w 1307"/>
                <a:gd name="T117" fmla="*/ 3429 h 342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07" h="3429">
                  <a:moveTo>
                    <a:pt x="902" y="3429"/>
                  </a:moveTo>
                  <a:lnTo>
                    <a:pt x="494" y="3366"/>
                  </a:lnTo>
                  <a:lnTo>
                    <a:pt x="463" y="3365"/>
                  </a:lnTo>
                  <a:lnTo>
                    <a:pt x="442" y="3348"/>
                  </a:lnTo>
                  <a:lnTo>
                    <a:pt x="434" y="3330"/>
                  </a:lnTo>
                  <a:lnTo>
                    <a:pt x="406" y="3330"/>
                  </a:lnTo>
                  <a:lnTo>
                    <a:pt x="377" y="3342"/>
                  </a:lnTo>
                  <a:lnTo>
                    <a:pt x="349" y="3357"/>
                  </a:lnTo>
                  <a:lnTo>
                    <a:pt x="274" y="3351"/>
                  </a:lnTo>
                  <a:lnTo>
                    <a:pt x="226" y="3318"/>
                  </a:lnTo>
                  <a:lnTo>
                    <a:pt x="172" y="3279"/>
                  </a:lnTo>
                  <a:lnTo>
                    <a:pt x="107" y="3273"/>
                  </a:lnTo>
                  <a:lnTo>
                    <a:pt x="134" y="3171"/>
                  </a:lnTo>
                  <a:lnTo>
                    <a:pt x="76" y="3096"/>
                  </a:lnTo>
                  <a:lnTo>
                    <a:pt x="82" y="2997"/>
                  </a:lnTo>
                  <a:lnTo>
                    <a:pt x="221" y="2919"/>
                  </a:lnTo>
                  <a:lnTo>
                    <a:pt x="295" y="2855"/>
                  </a:lnTo>
                  <a:lnTo>
                    <a:pt x="317" y="2765"/>
                  </a:lnTo>
                  <a:lnTo>
                    <a:pt x="266" y="2696"/>
                  </a:lnTo>
                  <a:lnTo>
                    <a:pt x="349" y="2600"/>
                  </a:lnTo>
                  <a:lnTo>
                    <a:pt x="361" y="2507"/>
                  </a:lnTo>
                  <a:lnTo>
                    <a:pt x="319" y="2460"/>
                  </a:lnTo>
                  <a:lnTo>
                    <a:pt x="338" y="2379"/>
                  </a:lnTo>
                  <a:lnTo>
                    <a:pt x="422" y="2357"/>
                  </a:lnTo>
                  <a:lnTo>
                    <a:pt x="413" y="2271"/>
                  </a:lnTo>
                  <a:lnTo>
                    <a:pt x="478" y="2265"/>
                  </a:lnTo>
                  <a:lnTo>
                    <a:pt x="452" y="2187"/>
                  </a:lnTo>
                  <a:lnTo>
                    <a:pt x="527" y="2085"/>
                  </a:lnTo>
                  <a:lnTo>
                    <a:pt x="467" y="2033"/>
                  </a:lnTo>
                  <a:lnTo>
                    <a:pt x="376" y="2103"/>
                  </a:lnTo>
                  <a:lnTo>
                    <a:pt x="303" y="1981"/>
                  </a:lnTo>
                  <a:lnTo>
                    <a:pt x="150" y="2011"/>
                  </a:lnTo>
                  <a:lnTo>
                    <a:pt x="0" y="1858"/>
                  </a:lnTo>
                  <a:lnTo>
                    <a:pt x="52" y="1705"/>
                  </a:lnTo>
                  <a:lnTo>
                    <a:pt x="119" y="1596"/>
                  </a:lnTo>
                  <a:lnTo>
                    <a:pt x="447" y="1473"/>
                  </a:lnTo>
                  <a:lnTo>
                    <a:pt x="686" y="1381"/>
                  </a:lnTo>
                  <a:lnTo>
                    <a:pt x="523" y="1014"/>
                  </a:lnTo>
                  <a:lnTo>
                    <a:pt x="484" y="748"/>
                  </a:lnTo>
                  <a:lnTo>
                    <a:pt x="716" y="776"/>
                  </a:lnTo>
                  <a:lnTo>
                    <a:pt x="799" y="721"/>
                  </a:lnTo>
                  <a:lnTo>
                    <a:pt x="924" y="767"/>
                  </a:lnTo>
                  <a:lnTo>
                    <a:pt x="909" y="638"/>
                  </a:lnTo>
                  <a:lnTo>
                    <a:pt x="823" y="476"/>
                  </a:lnTo>
                  <a:lnTo>
                    <a:pt x="514" y="42"/>
                  </a:lnTo>
                  <a:lnTo>
                    <a:pt x="553" y="0"/>
                  </a:lnTo>
                  <a:lnTo>
                    <a:pt x="695" y="152"/>
                  </a:lnTo>
                  <a:lnTo>
                    <a:pt x="872" y="146"/>
                  </a:lnTo>
                  <a:lnTo>
                    <a:pt x="927" y="336"/>
                  </a:lnTo>
                  <a:lnTo>
                    <a:pt x="1074" y="409"/>
                  </a:lnTo>
                  <a:lnTo>
                    <a:pt x="1032" y="550"/>
                  </a:lnTo>
                  <a:lnTo>
                    <a:pt x="1111" y="620"/>
                  </a:lnTo>
                  <a:lnTo>
                    <a:pt x="1295" y="930"/>
                  </a:lnTo>
                  <a:lnTo>
                    <a:pt x="1264" y="1216"/>
                  </a:lnTo>
                  <a:lnTo>
                    <a:pt x="1307" y="1381"/>
                  </a:lnTo>
                  <a:lnTo>
                    <a:pt x="1111" y="1650"/>
                  </a:lnTo>
                  <a:lnTo>
                    <a:pt x="1007" y="1785"/>
                  </a:lnTo>
                  <a:lnTo>
                    <a:pt x="983" y="1981"/>
                  </a:lnTo>
                  <a:lnTo>
                    <a:pt x="1074" y="1999"/>
                  </a:lnTo>
                  <a:lnTo>
                    <a:pt x="1154" y="1932"/>
                  </a:lnTo>
                  <a:lnTo>
                    <a:pt x="1209" y="1975"/>
                  </a:lnTo>
                  <a:lnTo>
                    <a:pt x="1203" y="2048"/>
                  </a:lnTo>
                  <a:lnTo>
                    <a:pt x="952" y="2232"/>
                  </a:lnTo>
                  <a:lnTo>
                    <a:pt x="695" y="2482"/>
                  </a:lnTo>
                  <a:lnTo>
                    <a:pt x="658" y="2384"/>
                  </a:lnTo>
                  <a:lnTo>
                    <a:pt x="591" y="2433"/>
                  </a:lnTo>
                  <a:lnTo>
                    <a:pt x="597" y="2562"/>
                  </a:lnTo>
                  <a:lnTo>
                    <a:pt x="640" y="2660"/>
                  </a:lnTo>
                  <a:lnTo>
                    <a:pt x="738" y="2629"/>
                  </a:lnTo>
                  <a:lnTo>
                    <a:pt x="903" y="2653"/>
                  </a:lnTo>
                  <a:lnTo>
                    <a:pt x="885" y="2776"/>
                  </a:lnTo>
                  <a:lnTo>
                    <a:pt x="1025" y="2880"/>
                  </a:lnTo>
                  <a:lnTo>
                    <a:pt x="989" y="2965"/>
                  </a:lnTo>
                  <a:lnTo>
                    <a:pt x="1032" y="3118"/>
                  </a:lnTo>
                  <a:lnTo>
                    <a:pt x="921" y="3106"/>
                  </a:lnTo>
                  <a:lnTo>
                    <a:pt x="909" y="3228"/>
                  </a:lnTo>
                  <a:lnTo>
                    <a:pt x="902" y="3429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Freeform 83"/>
            <p:cNvSpPr>
              <a:spLocks/>
            </p:cNvSpPr>
            <p:nvPr/>
          </p:nvSpPr>
          <p:spPr bwMode="auto">
            <a:xfrm>
              <a:off x="5299073" y="1722438"/>
              <a:ext cx="1082675" cy="1057275"/>
            </a:xfrm>
            <a:custGeom>
              <a:avLst/>
              <a:gdLst>
                <a:gd name="T0" fmla="*/ 381460304 w 3521"/>
                <a:gd name="T1" fmla="*/ 0 h 3433"/>
                <a:gd name="T2" fmla="*/ 336272593 w 3521"/>
                <a:gd name="T3" fmla="*/ 4718597 h 3433"/>
                <a:gd name="T4" fmla="*/ 273950993 w 3521"/>
                <a:gd name="T5" fmla="*/ 18874192 h 3433"/>
                <a:gd name="T6" fmla="*/ 236294471 w 3521"/>
                <a:gd name="T7" fmla="*/ 50016653 h 3433"/>
                <a:gd name="T8" fmla="*/ 177927035 w 3521"/>
                <a:gd name="T9" fmla="*/ 44354495 h 3433"/>
                <a:gd name="T10" fmla="*/ 89434096 w 3521"/>
                <a:gd name="T11" fmla="*/ 69834609 h 3433"/>
                <a:gd name="T12" fmla="*/ 48011967 w 3521"/>
                <a:gd name="T13" fmla="*/ 52847745 h 3433"/>
                <a:gd name="T14" fmla="*/ 7531385 w 3521"/>
                <a:gd name="T15" fmla="*/ 69834609 h 3433"/>
                <a:gd name="T16" fmla="*/ 10167204 w 3521"/>
                <a:gd name="T17" fmla="*/ 110036814 h 3433"/>
                <a:gd name="T18" fmla="*/ 42551904 w 3521"/>
                <a:gd name="T19" fmla="*/ 136083210 h 3433"/>
                <a:gd name="T20" fmla="*/ 67405225 w 3521"/>
                <a:gd name="T21" fmla="*/ 137781897 h 3433"/>
                <a:gd name="T22" fmla="*/ 72488825 w 3521"/>
                <a:gd name="T23" fmla="*/ 183079942 h 3433"/>
                <a:gd name="T24" fmla="*/ 39162772 w 3521"/>
                <a:gd name="T25" fmla="*/ 213090053 h 3433"/>
                <a:gd name="T26" fmla="*/ 32761165 w 3521"/>
                <a:gd name="T27" fmla="*/ 260275615 h 3433"/>
                <a:gd name="T28" fmla="*/ 0 w 3521"/>
                <a:gd name="T29" fmla="*/ 318974323 h 3433"/>
                <a:gd name="T30" fmla="*/ 2824245 w 3521"/>
                <a:gd name="T31" fmla="*/ 351249366 h 3433"/>
                <a:gd name="T32" fmla="*/ 36150297 w 3521"/>
                <a:gd name="T33" fmla="*/ 370123551 h 3433"/>
                <a:gd name="T34" fmla="*/ 75313069 w 3521"/>
                <a:gd name="T35" fmla="*/ 375785710 h 3433"/>
                <a:gd name="T36" fmla="*/ 87739627 w 3521"/>
                <a:gd name="T37" fmla="*/ 397302340 h 3433"/>
                <a:gd name="T38" fmla="*/ 109580485 w 3521"/>
                <a:gd name="T39" fmla="*/ 389941495 h 3433"/>
                <a:gd name="T40" fmla="*/ 128973536 w 3521"/>
                <a:gd name="T41" fmla="*/ 361630119 h 3433"/>
                <a:gd name="T42" fmla="*/ 132739131 w 3521"/>
                <a:gd name="T43" fmla="*/ 333318743 h 3433"/>
                <a:gd name="T44" fmla="*/ 183575523 w 3521"/>
                <a:gd name="T45" fmla="*/ 277451114 h 3433"/>
                <a:gd name="T46" fmla="*/ 228951514 w 3521"/>
                <a:gd name="T47" fmla="*/ 293494221 h 3433"/>
                <a:gd name="T48" fmla="*/ 271126749 w 3521"/>
                <a:gd name="T49" fmla="*/ 348418092 h 3433"/>
                <a:gd name="T50" fmla="*/ 305017678 w 3521"/>
                <a:gd name="T51" fmla="*/ 378050690 h 3433"/>
                <a:gd name="T52" fmla="*/ 343615550 w 3521"/>
                <a:gd name="T53" fmla="*/ 354080445 h 3433"/>
                <a:gd name="T54" fmla="*/ 507233183 w 3521"/>
                <a:gd name="T55" fmla="*/ 525080802 h 3433"/>
                <a:gd name="T56" fmla="*/ 538299479 w 3521"/>
                <a:gd name="T57" fmla="*/ 566038105 h 3433"/>
                <a:gd name="T58" fmla="*/ 561458513 w 3521"/>
                <a:gd name="T59" fmla="*/ 574531149 h 3433"/>
                <a:gd name="T60" fmla="*/ 542441729 w 3521"/>
                <a:gd name="T61" fmla="*/ 594726557 h 3433"/>
                <a:gd name="T62" fmla="*/ 541311954 w 3521"/>
                <a:gd name="T63" fmla="*/ 620206854 h 3433"/>
                <a:gd name="T64" fmla="*/ 581981146 w 3521"/>
                <a:gd name="T65" fmla="*/ 647951936 h 3433"/>
                <a:gd name="T66" fmla="*/ 598926610 w 3521"/>
                <a:gd name="T67" fmla="*/ 605107505 h 3433"/>
                <a:gd name="T68" fmla="*/ 660118435 w 3521"/>
                <a:gd name="T69" fmla="*/ 489031116 h 3433"/>
                <a:gd name="T70" fmla="*/ 652586859 w 3521"/>
                <a:gd name="T71" fmla="*/ 364838663 h 3433"/>
                <a:gd name="T72" fmla="*/ 631875995 w 3521"/>
                <a:gd name="T73" fmla="*/ 337093581 h 3433"/>
                <a:gd name="T74" fmla="*/ 652586859 w 3521"/>
                <a:gd name="T75" fmla="*/ 276507357 h 3433"/>
                <a:gd name="T76" fmla="*/ 662942679 w 3521"/>
                <a:gd name="T77" fmla="*/ 251027254 h 3433"/>
                <a:gd name="T78" fmla="*/ 651645703 w 3521"/>
                <a:gd name="T79" fmla="*/ 228378231 h 3433"/>
                <a:gd name="T80" fmla="*/ 592336578 w 3521"/>
                <a:gd name="T81" fmla="*/ 217053526 h 3433"/>
                <a:gd name="T82" fmla="*/ 566918382 w 3521"/>
                <a:gd name="T83" fmla="*/ 200066807 h 3433"/>
                <a:gd name="T84" fmla="*/ 564094138 w 3521"/>
                <a:gd name="T85" fmla="*/ 166093078 h 3433"/>
                <a:gd name="T86" fmla="*/ 519847777 w 3521"/>
                <a:gd name="T87" fmla="*/ 150050166 h 3433"/>
                <a:gd name="T88" fmla="*/ 479367205 w 3521"/>
                <a:gd name="T89" fmla="*/ 149106408 h 3433"/>
                <a:gd name="T90" fmla="*/ 463363284 w 3521"/>
                <a:gd name="T91" fmla="*/ 130232222 h 3433"/>
                <a:gd name="T92" fmla="*/ 452066308 w 3521"/>
                <a:gd name="T93" fmla="*/ 107583005 h 3433"/>
                <a:gd name="T94" fmla="*/ 446417820 w 3521"/>
                <a:gd name="T95" fmla="*/ 72665688 h 3433"/>
                <a:gd name="T96" fmla="*/ 437945088 w 3521"/>
                <a:gd name="T97" fmla="*/ 50960423 h 3433"/>
                <a:gd name="T98" fmla="*/ 437003544 w 3521"/>
                <a:gd name="T99" fmla="*/ 21705271 h 3433"/>
                <a:gd name="T100" fmla="*/ 381460304 w 3521"/>
                <a:gd name="T101" fmla="*/ 0 h 343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521"/>
                <a:gd name="T154" fmla="*/ 0 h 3433"/>
                <a:gd name="T155" fmla="*/ 3521 w 3521"/>
                <a:gd name="T156" fmla="*/ 3433 h 343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521" h="3433">
                  <a:moveTo>
                    <a:pt x="2026" y="0"/>
                  </a:moveTo>
                  <a:lnTo>
                    <a:pt x="1786" y="25"/>
                  </a:lnTo>
                  <a:lnTo>
                    <a:pt x="1455" y="100"/>
                  </a:lnTo>
                  <a:lnTo>
                    <a:pt x="1255" y="265"/>
                  </a:lnTo>
                  <a:lnTo>
                    <a:pt x="945" y="235"/>
                  </a:lnTo>
                  <a:lnTo>
                    <a:pt x="475" y="370"/>
                  </a:lnTo>
                  <a:lnTo>
                    <a:pt x="255" y="280"/>
                  </a:lnTo>
                  <a:lnTo>
                    <a:pt x="40" y="370"/>
                  </a:lnTo>
                  <a:lnTo>
                    <a:pt x="54" y="583"/>
                  </a:lnTo>
                  <a:lnTo>
                    <a:pt x="226" y="721"/>
                  </a:lnTo>
                  <a:lnTo>
                    <a:pt x="358" y="730"/>
                  </a:lnTo>
                  <a:lnTo>
                    <a:pt x="385" y="970"/>
                  </a:lnTo>
                  <a:lnTo>
                    <a:pt x="208" y="1129"/>
                  </a:lnTo>
                  <a:lnTo>
                    <a:pt x="174" y="1379"/>
                  </a:lnTo>
                  <a:lnTo>
                    <a:pt x="0" y="1690"/>
                  </a:lnTo>
                  <a:lnTo>
                    <a:pt x="15" y="1861"/>
                  </a:lnTo>
                  <a:lnTo>
                    <a:pt x="192" y="1961"/>
                  </a:lnTo>
                  <a:lnTo>
                    <a:pt x="400" y="1991"/>
                  </a:lnTo>
                  <a:lnTo>
                    <a:pt x="466" y="2105"/>
                  </a:lnTo>
                  <a:lnTo>
                    <a:pt x="582" y="2066"/>
                  </a:lnTo>
                  <a:lnTo>
                    <a:pt x="685" y="1916"/>
                  </a:lnTo>
                  <a:lnTo>
                    <a:pt x="705" y="1766"/>
                  </a:lnTo>
                  <a:lnTo>
                    <a:pt x="975" y="1470"/>
                  </a:lnTo>
                  <a:lnTo>
                    <a:pt x="1216" y="1555"/>
                  </a:lnTo>
                  <a:lnTo>
                    <a:pt x="1440" y="1846"/>
                  </a:lnTo>
                  <a:lnTo>
                    <a:pt x="1620" y="2003"/>
                  </a:lnTo>
                  <a:lnTo>
                    <a:pt x="1825" y="1876"/>
                  </a:lnTo>
                  <a:lnTo>
                    <a:pt x="2694" y="2782"/>
                  </a:lnTo>
                  <a:lnTo>
                    <a:pt x="2859" y="2999"/>
                  </a:lnTo>
                  <a:lnTo>
                    <a:pt x="2982" y="3044"/>
                  </a:lnTo>
                  <a:lnTo>
                    <a:pt x="2881" y="3151"/>
                  </a:lnTo>
                  <a:lnTo>
                    <a:pt x="2875" y="3286"/>
                  </a:lnTo>
                  <a:lnTo>
                    <a:pt x="3091" y="3433"/>
                  </a:lnTo>
                  <a:lnTo>
                    <a:pt x="3181" y="3206"/>
                  </a:lnTo>
                  <a:lnTo>
                    <a:pt x="3506" y="2591"/>
                  </a:lnTo>
                  <a:lnTo>
                    <a:pt x="3466" y="1933"/>
                  </a:lnTo>
                  <a:lnTo>
                    <a:pt x="3356" y="1786"/>
                  </a:lnTo>
                  <a:lnTo>
                    <a:pt x="3466" y="1465"/>
                  </a:lnTo>
                  <a:lnTo>
                    <a:pt x="3521" y="1330"/>
                  </a:lnTo>
                  <a:lnTo>
                    <a:pt x="3461" y="1210"/>
                  </a:lnTo>
                  <a:lnTo>
                    <a:pt x="3146" y="1150"/>
                  </a:lnTo>
                  <a:lnTo>
                    <a:pt x="3011" y="1060"/>
                  </a:lnTo>
                  <a:lnTo>
                    <a:pt x="2996" y="880"/>
                  </a:lnTo>
                  <a:lnTo>
                    <a:pt x="2761" y="795"/>
                  </a:lnTo>
                  <a:lnTo>
                    <a:pt x="2546" y="790"/>
                  </a:lnTo>
                  <a:lnTo>
                    <a:pt x="2461" y="690"/>
                  </a:lnTo>
                  <a:lnTo>
                    <a:pt x="2401" y="570"/>
                  </a:lnTo>
                  <a:lnTo>
                    <a:pt x="2371" y="385"/>
                  </a:lnTo>
                  <a:lnTo>
                    <a:pt x="2326" y="270"/>
                  </a:lnTo>
                  <a:lnTo>
                    <a:pt x="2321" y="115"/>
                  </a:lnTo>
                  <a:lnTo>
                    <a:pt x="202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84"/>
            <p:cNvSpPr>
              <a:spLocks/>
            </p:cNvSpPr>
            <p:nvPr/>
          </p:nvSpPr>
          <p:spPr bwMode="auto">
            <a:xfrm>
              <a:off x="3821111" y="2224088"/>
              <a:ext cx="190500" cy="331788"/>
            </a:xfrm>
            <a:custGeom>
              <a:avLst/>
              <a:gdLst>
                <a:gd name="T0" fmla="*/ 414566932 w 125"/>
                <a:gd name="T1" fmla="*/ 0 h 216"/>
                <a:gd name="T2" fmla="*/ 163031953 w 125"/>
                <a:gd name="T3" fmla="*/ 338748272 h 216"/>
                <a:gd name="T4" fmla="*/ 121109436 w 125"/>
                <a:gd name="T5" fmla="*/ 484598628 h 216"/>
                <a:gd name="T6" fmla="*/ 9316112 w 125"/>
                <a:gd name="T7" fmla="*/ 639857430 h 216"/>
                <a:gd name="T8" fmla="*/ 0 w 125"/>
                <a:gd name="T9" fmla="*/ 832756194 h 216"/>
                <a:gd name="T10" fmla="*/ 13974166 w 125"/>
                <a:gd name="T11" fmla="*/ 1016244695 h 216"/>
                <a:gd name="T12" fmla="*/ 330721959 w 125"/>
                <a:gd name="T13" fmla="*/ 837461326 h 216"/>
                <a:gd name="T14" fmla="*/ 531018404 w 125"/>
                <a:gd name="T15" fmla="*/ 592809991 h 216"/>
                <a:gd name="T16" fmla="*/ 582256999 w 125"/>
                <a:gd name="T17" fmla="*/ 324633847 h 216"/>
                <a:gd name="T18" fmla="*/ 572940891 w 125"/>
                <a:gd name="T19" fmla="*/ 127030829 h 216"/>
                <a:gd name="T20" fmla="*/ 414566932 w 125"/>
                <a:gd name="T21" fmla="*/ 0 h 2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5"/>
                <a:gd name="T34" fmla="*/ 0 h 216"/>
                <a:gd name="T35" fmla="*/ 125 w 125"/>
                <a:gd name="T36" fmla="*/ 216 h 2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5" h="216">
                  <a:moveTo>
                    <a:pt x="89" y="0"/>
                  </a:moveTo>
                  <a:lnTo>
                    <a:pt x="35" y="72"/>
                  </a:lnTo>
                  <a:lnTo>
                    <a:pt x="26" y="103"/>
                  </a:lnTo>
                  <a:lnTo>
                    <a:pt x="2" y="136"/>
                  </a:lnTo>
                  <a:lnTo>
                    <a:pt x="0" y="177"/>
                  </a:lnTo>
                  <a:lnTo>
                    <a:pt x="3" y="216"/>
                  </a:lnTo>
                  <a:lnTo>
                    <a:pt x="71" y="178"/>
                  </a:lnTo>
                  <a:lnTo>
                    <a:pt x="114" y="126"/>
                  </a:lnTo>
                  <a:lnTo>
                    <a:pt x="125" y="69"/>
                  </a:lnTo>
                  <a:lnTo>
                    <a:pt x="123" y="27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8" name="Freeform 85"/>
            <p:cNvSpPr>
              <a:spLocks/>
            </p:cNvSpPr>
            <p:nvPr/>
          </p:nvSpPr>
          <p:spPr bwMode="auto">
            <a:xfrm>
              <a:off x="4271961" y="1749426"/>
              <a:ext cx="430212" cy="192088"/>
            </a:xfrm>
            <a:custGeom>
              <a:avLst/>
              <a:gdLst>
                <a:gd name="T0" fmla="*/ 618637213 w 279"/>
                <a:gd name="T1" fmla="*/ 367832210 h 126"/>
                <a:gd name="T2" fmla="*/ 354181422 w 279"/>
                <a:gd name="T3" fmla="*/ 451642163 h 126"/>
                <a:gd name="T4" fmla="*/ 193618887 w 279"/>
                <a:gd name="T5" fmla="*/ 577356731 h 126"/>
                <a:gd name="T6" fmla="*/ 66113705 w 279"/>
                <a:gd name="T7" fmla="*/ 586668948 h 126"/>
                <a:gd name="T8" fmla="*/ 0 w 279"/>
                <a:gd name="T9" fmla="*/ 474922223 h 126"/>
                <a:gd name="T10" fmla="*/ 151117169 w 279"/>
                <a:gd name="T11" fmla="*/ 279366631 h 126"/>
                <a:gd name="T12" fmla="*/ 363626788 w 279"/>
                <a:gd name="T13" fmla="*/ 270054414 h 126"/>
                <a:gd name="T14" fmla="*/ 802811644 w 279"/>
                <a:gd name="T15" fmla="*/ 130371098 h 126"/>
                <a:gd name="T16" fmla="*/ 1241996622 w 279"/>
                <a:gd name="T17" fmla="*/ 0 h 126"/>
                <a:gd name="T18" fmla="*/ 1317555663 w 279"/>
                <a:gd name="T19" fmla="*/ 41904509 h 126"/>
                <a:gd name="T20" fmla="*/ 1090879514 w 279"/>
                <a:gd name="T21" fmla="*/ 158307749 h 126"/>
                <a:gd name="T22" fmla="*/ 1001153639 w 279"/>
                <a:gd name="T23" fmla="*/ 279366631 h 126"/>
                <a:gd name="T24" fmla="*/ 746142364 w 279"/>
                <a:gd name="T25" fmla="*/ 270054414 h 126"/>
                <a:gd name="T26" fmla="*/ 618637213 w 279"/>
                <a:gd name="T27" fmla="*/ 367832210 h 1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9"/>
                <a:gd name="T43" fmla="*/ 0 h 126"/>
                <a:gd name="T44" fmla="*/ 279 w 279"/>
                <a:gd name="T45" fmla="*/ 126 h 1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9" h="126">
                  <a:moveTo>
                    <a:pt x="131" y="79"/>
                  </a:moveTo>
                  <a:lnTo>
                    <a:pt x="75" y="97"/>
                  </a:lnTo>
                  <a:lnTo>
                    <a:pt x="41" y="124"/>
                  </a:lnTo>
                  <a:lnTo>
                    <a:pt x="14" y="126"/>
                  </a:lnTo>
                  <a:lnTo>
                    <a:pt x="0" y="102"/>
                  </a:lnTo>
                  <a:lnTo>
                    <a:pt x="32" y="60"/>
                  </a:lnTo>
                  <a:lnTo>
                    <a:pt x="77" y="58"/>
                  </a:lnTo>
                  <a:lnTo>
                    <a:pt x="170" y="28"/>
                  </a:lnTo>
                  <a:lnTo>
                    <a:pt x="263" y="0"/>
                  </a:lnTo>
                  <a:lnTo>
                    <a:pt x="279" y="9"/>
                  </a:lnTo>
                  <a:lnTo>
                    <a:pt x="231" y="34"/>
                  </a:lnTo>
                  <a:lnTo>
                    <a:pt x="212" y="60"/>
                  </a:lnTo>
                  <a:lnTo>
                    <a:pt x="158" y="58"/>
                  </a:lnTo>
                  <a:lnTo>
                    <a:pt x="131" y="7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Freeform 86"/>
            <p:cNvSpPr>
              <a:spLocks/>
            </p:cNvSpPr>
            <p:nvPr/>
          </p:nvSpPr>
          <p:spPr bwMode="auto">
            <a:xfrm>
              <a:off x="4737098" y="1722438"/>
              <a:ext cx="350837" cy="87313"/>
            </a:xfrm>
            <a:custGeom>
              <a:avLst/>
              <a:gdLst>
                <a:gd name="T0" fmla="*/ 14171696 w 228"/>
                <a:gd name="T1" fmla="*/ 24022261 h 57"/>
                <a:gd name="T2" fmla="*/ 0 w 228"/>
                <a:gd name="T3" fmla="*/ 196980775 h 57"/>
                <a:gd name="T4" fmla="*/ 89754081 w 228"/>
                <a:gd name="T5" fmla="*/ 273851263 h 57"/>
                <a:gd name="T6" fmla="*/ 226746165 w 228"/>
                <a:gd name="T7" fmla="*/ 254633595 h 57"/>
                <a:gd name="T8" fmla="*/ 387357766 w 228"/>
                <a:gd name="T9" fmla="*/ 168153875 h 57"/>
                <a:gd name="T10" fmla="*/ 637723479 w 228"/>
                <a:gd name="T11" fmla="*/ 201785422 h 57"/>
                <a:gd name="T12" fmla="*/ 897536865 w 228"/>
                <a:gd name="T13" fmla="*/ 67262144 h 57"/>
                <a:gd name="T14" fmla="*/ 1048700853 w 228"/>
                <a:gd name="T15" fmla="*/ 100892711 h 57"/>
                <a:gd name="T16" fmla="*/ 1077044238 w 228"/>
                <a:gd name="T17" fmla="*/ 24022261 h 57"/>
                <a:gd name="T18" fmla="*/ 940051942 w 228"/>
                <a:gd name="T19" fmla="*/ 0 h 57"/>
                <a:gd name="T20" fmla="*/ 415701150 w 228"/>
                <a:gd name="T21" fmla="*/ 100892711 h 57"/>
                <a:gd name="T22" fmla="*/ 14171696 w 228"/>
                <a:gd name="T23" fmla="*/ 24022261 h 5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8"/>
                <a:gd name="T37" fmla="*/ 0 h 57"/>
                <a:gd name="T38" fmla="*/ 228 w 228"/>
                <a:gd name="T39" fmla="*/ 57 h 5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8" h="57">
                  <a:moveTo>
                    <a:pt x="3" y="5"/>
                  </a:moveTo>
                  <a:lnTo>
                    <a:pt x="0" y="41"/>
                  </a:lnTo>
                  <a:lnTo>
                    <a:pt x="19" y="57"/>
                  </a:lnTo>
                  <a:lnTo>
                    <a:pt x="48" y="53"/>
                  </a:lnTo>
                  <a:lnTo>
                    <a:pt x="82" y="35"/>
                  </a:lnTo>
                  <a:lnTo>
                    <a:pt x="135" y="42"/>
                  </a:lnTo>
                  <a:lnTo>
                    <a:pt x="190" y="14"/>
                  </a:lnTo>
                  <a:lnTo>
                    <a:pt x="222" y="21"/>
                  </a:lnTo>
                  <a:lnTo>
                    <a:pt x="228" y="5"/>
                  </a:lnTo>
                  <a:lnTo>
                    <a:pt x="199" y="0"/>
                  </a:lnTo>
                  <a:lnTo>
                    <a:pt x="88" y="21"/>
                  </a:lnTo>
                  <a:lnTo>
                    <a:pt x="3" y="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Freeform 87"/>
            <p:cNvSpPr>
              <a:spLocks/>
            </p:cNvSpPr>
            <p:nvPr/>
          </p:nvSpPr>
          <p:spPr bwMode="auto">
            <a:xfrm>
              <a:off x="5245098" y="1647826"/>
              <a:ext cx="231775" cy="104775"/>
            </a:xfrm>
            <a:custGeom>
              <a:avLst/>
              <a:gdLst>
                <a:gd name="T0" fmla="*/ 0 w 151"/>
                <a:gd name="T1" fmla="*/ 273944359 h 68"/>
                <a:gd name="T2" fmla="*/ 75167238 w 151"/>
                <a:gd name="T3" fmla="*/ 96120248 h 68"/>
                <a:gd name="T4" fmla="*/ 455699742 w 151"/>
                <a:gd name="T5" fmla="*/ 81702853 h 68"/>
                <a:gd name="T6" fmla="*/ 596637650 w 151"/>
                <a:gd name="T7" fmla="*/ 0 h 68"/>
                <a:gd name="T8" fmla="*/ 709388461 w 151"/>
                <a:gd name="T9" fmla="*/ 52866086 h 68"/>
                <a:gd name="T10" fmla="*/ 512074784 w 151"/>
                <a:gd name="T11" fmla="*/ 124956999 h 68"/>
                <a:gd name="T12" fmla="*/ 394626507 w 151"/>
                <a:gd name="T13" fmla="*/ 225883699 h 68"/>
                <a:gd name="T14" fmla="*/ 187917110 w 151"/>
                <a:gd name="T15" fmla="*/ 216271776 h 68"/>
                <a:gd name="T16" fmla="*/ 42280964 w 151"/>
                <a:gd name="T17" fmla="*/ 326810430 h 68"/>
                <a:gd name="T18" fmla="*/ 0 w 151"/>
                <a:gd name="T19" fmla="*/ 273944359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1"/>
                <a:gd name="T31" fmla="*/ 0 h 68"/>
                <a:gd name="T32" fmla="*/ 151 w 151"/>
                <a:gd name="T33" fmla="*/ 68 h 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1" h="68">
                  <a:moveTo>
                    <a:pt x="0" y="57"/>
                  </a:moveTo>
                  <a:lnTo>
                    <a:pt x="16" y="20"/>
                  </a:lnTo>
                  <a:lnTo>
                    <a:pt x="97" y="17"/>
                  </a:lnTo>
                  <a:lnTo>
                    <a:pt x="127" y="0"/>
                  </a:lnTo>
                  <a:lnTo>
                    <a:pt x="151" y="11"/>
                  </a:lnTo>
                  <a:lnTo>
                    <a:pt x="109" y="26"/>
                  </a:lnTo>
                  <a:lnTo>
                    <a:pt x="84" y="47"/>
                  </a:lnTo>
                  <a:lnTo>
                    <a:pt x="40" y="45"/>
                  </a:lnTo>
                  <a:lnTo>
                    <a:pt x="9" y="68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Freeform 88"/>
            <p:cNvSpPr>
              <a:spLocks/>
            </p:cNvSpPr>
            <p:nvPr/>
          </p:nvSpPr>
          <p:spPr bwMode="auto">
            <a:xfrm>
              <a:off x="3956048" y="1990726"/>
              <a:ext cx="320675" cy="169863"/>
            </a:xfrm>
            <a:custGeom>
              <a:avLst/>
              <a:gdLst>
                <a:gd name="T0" fmla="*/ 0 w 208"/>
                <a:gd name="T1" fmla="*/ 474723929 h 111"/>
                <a:gd name="T2" fmla="*/ 217454518 w 208"/>
                <a:gd name="T3" fmla="*/ 521726341 h 111"/>
                <a:gd name="T4" fmla="*/ 312000630 w 208"/>
                <a:gd name="T5" fmla="*/ 418320793 h 111"/>
                <a:gd name="T6" fmla="*/ 439636583 w 208"/>
                <a:gd name="T7" fmla="*/ 338416997 h 111"/>
                <a:gd name="T8" fmla="*/ 415999827 w 208"/>
                <a:gd name="T9" fmla="*/ 282013861 h 111"/>
                <a:gd name="T10" fmla="*/ 472727457 w 208"/>
                <a:gd name="T11" fmla="*/ 225611635 h 111"/>
                <a:gd name="T12" fmla="*/ 737455548 w 208"/>
                <a:gd name="T13" fmla="*/ 108105394 h 111"/>
                <a:gd name="T14" fmla="*/ 912364040 w 208"/>
                <a:gd name="T15" fmla="*/ 126906116 h 111"/>
                <a:gd name="T16" fmla="*/ 983273334 w 208"/>
                <a:gd name="T17" fmla="*/ 51702243 h 111"/>
                <a:gd name="T18" fmla="*/ 907636494 w 208"/>
                <a:gd name="T19" fmla="*/ 70503950 h 111"/>
                <a:gd name="T20" fmla="*/ 808363870 w 208"/>
                <a:gd name="T21" fmla="*/ 56403151 h 111"/>
                <a:gd name="T22" fmla="*/ 685455463 w 208"/>
                <a:gd name="T23" fmla="*/ 0 h 111"/>
                <a:gd name="T24" fmla="*/ 538909328 w 208"/>
                <a:gd name="T25" fmla="*/ 122206178 h 111"/>
                <a:gd name="T26" fmla="*/ 359273169 w 208"/>
                <a:gd name="T27" fmla="*/ 192710128 h 111"/>
                <a:gd name="T28" fmla="*/ 269454664 w 208"/>
                <a:gd name="T29" fmla="*/ 305515491 h 111"/>
                <a:gd name="T30" fmla="*/ 203272854 w 208"/>
                <a:gd name="T31" fmla="*/ 408920917 h 111"/>
                <a:gd name="T32" fmla="*/ 0 w 208"/>
                <a:gd name="T33" fmla="*/ 474723929 h 11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08"/>
                <a:gd name="T52" fmla="*/ 0 h 111"/>
                <a:gd name="T53" fmla="*/ 208 w 208"/>
                <a:gd name="T54" fmla="*/ 111 h 11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08" h="111">
                  <a:moveTo>
                    <a:pt x="0" y="101"/>
                  </a:moveTo>
                  <a:lnTo>
                    <a:pt x="46" y="111"/>
                  </a:lnTo>
                  <a:lnTo>
                    <a:pt x="66" y="89"/>
                  </a:lnTo>
                  <a:lnTo>
                    <a:pt x="93" y="72"/>
                  </a:lnTo>
                  <a:lnTo>
                    <a:pt x="88" y="60"/>
                  </a:lnTo>
                  <a:lnTo>
                    <a:pt x="100" y="48"/>
                  </a:lnTo>
                  <a:lnTo>
                    <a:pt x="156" y="23"/>
                  </a:lnTo>
                  <a:lnTo>
                    <a:pt x="193" y="27"/>
                  </a:lnTo>
                  <a:lnTo>
                    <a:pt x="208" y="11"/>
                  </a:lnTo>
                  <a:lnTo>
                    <a:pt x="192" y="15"/>
                  </a:lnTo>
                  <a:lnTo>
                    <a:pt x="171" y="12"/>
                  </a:lnTo>
                  <a:lnTo>
                    <a:pt x="145" y="0"/>
                  </a:lnTo>
                  <a:lnTo>
                    <a:pt x="114" y="26"/>
                  </a:lnTo>
                  <a:lnTo>
                    <a:pt x="76" y="41"/>
                  </a:lnTo>
                  <a:lnTo>
                    <a:pt x="57" y="65"/>
                  </a:lnTo>
                  <a:lnTo>
                    <a:pt x="43" y="87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Freeform 89"/>
            <p:cNvSpPr>
              <a:spLocks/>
            </p:cNvSpPr>
            <p:nvPr/>
          </p:nvSpPr>
          <p:spPr bwMode="auto">
            <a:xfrm>
              <a:off x="5559423" y="1573213"/>
              <a:ext cx="76200" cy="52388"/>
            </a:xfrm>
            <a:custGeom>
              <a:avLst/>
              <a:gdLst>
                <a:gd name="T0" fmla="*/ 231442910 w 49"/>
                <a:gd name="T1" fmla="*/ 89583679 h 34"/>
                <a:gd name="T2" fmla="*/ 212549398 w 49"/>
                <a:gd name="T3" fmla="*/ 160307233 h 34"/>
                <a:gd name="T4" fmla="*/ 141699943 w 49"/>
                <a:gd name="T5" fmla="*/ 99013741 h 34"/>
                <a:gd name="T6" fmla="*/ 37787039 w 49"/>
                <a:gd name="T7" fmla="*/ 108442832 h 34"/>
                <a:gd name="T8" fmla="*/ 0 w 49"/>
                <a:gd name="T9" fmla="*/ 0 h 34"/>
                <a:gd name="T10" fmla="*/ 141699943 w 49"/>
                <a:gd name="T11" fmla="*/ 28289223 h 34"/>
                <a:gd name="T12" fmla="*/ 231442910 w 49"/>
                <a:gd name="T13" fmla="*/ 89583679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9"/>
                <a:gd name="T22" fmla="*/ 0 h 34"/>
                <a:gd name="T23" fmla="*/ 49 w 49"/>
                <a:gd name="T24" fmla="*/ 34 h 3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9" h="34">
                  <a:moveTo>
                    <a:pt x="49" y="19"/>
                  </a:moveTo>
                  <a:lnTo>
                    <a:pt x="45" y="34"/>
                  </a:lnTo>
                  <a:lnTo>
                    <a:pt x="30" y="21"/>
                  </a:lnTo>
                  <a:lnTo>
                    <a:pt x="8" y="23"/>
                  </a:lnTo>
                  <a:lnTo>
                    <a:pt x="0" y="0"/>
                  </a:lnTo>
                  <a:lnTo>
                    <a:pt x="30" y="6"/>
                  </a:lnTo>
                  <a:lnTo>
                    <a:pt x="49" y="19"/>
                  </a:lnTo>
                  <a:close/>
                </a:path>
              </a:pathLst>
            </a:custGeom>
            <a:solidFill>
              <a:srgbClr val="C4B798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Freeform 90"/>
            <p:cNvSpPr>
              <a:spLocks/>
            </p:cNvSpPr>
            <p:nvPr/>
          </p:nvSpPr>
          <p:spPr bwMode="auto">
            <a:xfrm>
              <a:off x="5691186" y="1577976"/>
              <a:ext cx="69850" cy="41275"/>
            </a:xfrm>
            <a:custGeom>
              <a:avLst/>
              <a:gdLst>
                <a:gd name="T0" fmla="*/ 216410567 w 45"/>
                <a:gd name="T1" fmla="*/ 27887663 h 27"/>
                <a:gd name="T2" fmla="*/ 110610041 w 45"/>
                <a:gd name="T3" fmla="*/ 83662033 h 27"/>
                <a:gd name="T4" fmla="*/ 72136866 w 45"/>
                <a:gd name="T5" fmla="*/ 125493516 h 27"/>
                <a:gd name="T6" fmla="*/ 0 w 45"/>
                <a:gd name="T7" fmla="*/ 32535292 h 27"/>
                <a:gd name="T8" fmla="*/ 115418575 w 45"/>
                <a:gd name="T9" fmla="*/ 0 h 27"/>
                <a:gd name="T10" fmla="*/ 216410567 w 45"/>
                <a:gd name="T11" fmla="*/ 27887663 h 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"/>
                <a:gd name="T19" fmla="*/ 0 h 27"/>
                <a:gd name="T20" fmla="*/ 45 w 45"/>
                <a:gd name="T21" fmla="*/ 27 h 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" h="27">
                  <a:moveTo>
                    <a:pt x="45" y="6"/>
                  </a:moveTo>
                  <a:lnTo>
                    <a:pt x="23" y="18"/>
                  </a:lnTo>
                  <a:lnTo>
                    <a:pt x="15" y="27"/>
                  </a:lnTo>
                  <a:lnTo>
                    <a:pt x="0" y="7"/>
                  </a:lnTo>
                  <a:lnTo>
                    <a:pt x="24" y="0"/>
                  </a:lnTo>
                  <a:lnTo>
                    <a:pt x="45" y="6"/>
                  </a:lnTo>
                  <a:close/>
                </a:path>
              </a:pathLst>
            </a:custGeom>
            <a:solidFill>
              <a:srgbClr val="C4B798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Oval 25"/>
            <p:cNvSpPr>
              <a:spLocks noChangeArrowheads="1"/>
            </p:cNvSpPr>
            <p:nvPr/>
          </p:nvSpPr>
          <p:spPr bwMode="gray">
            <a:xfrm>
              <a:off x="5132751" y="5498233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</p:grpSp>
      <p:sp>
        <p:nvSpPr>
          <p:cNvPr id="60" name="Oval 25"/>
          <p:cNvSpPr>
            <a:spLocks noChangeArrowheads="1"/>
          </p:cNvSpPr>
          <p:nvPr/>
        </p:nvSpPr>
        <p:spPr bwMode="gray">
          <a:xfrm>
            <a:off x="11317537" y="464781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61" name="Oval 25"/>
          <p:cNvSpPr>
            <a:spLocks noChangeArrowheads="1"/>
          </p:cNvSpPr>
          <p:nvPr/>
        </p:nvSpPr>
        <p:spPr bwMode="gray">
          <a:xfrm>
            <a:off x="11241334" y="480021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62" name="Oval 25"/>
          <p:cNvSpPr>
            <a:spLocks noChangeArrowheads="1"/>
          </p:cNvSpPr>
          <p:nvPr/>
        </p:nvSpPr>
        <p:spPr bwMode="gray">
          <a:xfrm>
            <a:off x="11308009" y="5224084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63" name="Oval 25"/>
          <p:cNvSpPr>
            <a:spLocks noChangeArrowheads="1"/>
          </p:cNvSpPr>
          <p:nvPr/>
        </p:nvSpPr>
        <p:spPr bwMode="gray">
          <a:xfrm>
            <a:off x="11117507" y="510501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64" name="Oval 25"/>
          <p:cNvSpPr>
            <a:spLocks noChangeArrowheads="1"/>
          </p:cNvSpPr>
          <p:nvPr/>
        </p:nvSpPr>
        <p:spPr bwMode="gray">
          <a:xfrm>
            <a:off x="11112745" y="532885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37" name="Oval 25"/>
          <p:cNvSpPr>
            <a:spLocks noChangeArrowheads="1"/>
          </p:cNvSpPr>
          <p:nvPr/>
        </p:nvSpPr>
        <p:spPr bwMode="gray">
          <a:xfrm>
            <a:off x="11269907" y="525741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38" name="Oval 25"/>
          <p:cNvSpPr>
            <a:spLocks noChangeArrowheads="1"/>
          </p:cNvSpPr>
          <p:nvPr/>
        </p:nvSpPr>
        <p:spPr bwMode="gray">
          <a:xfrm>
            <a:off x="11422307" y="540981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39" name="Oval 25"/>
          <p:cNvSpPr>
            <a:spLocks noChangeArrowheads="1"/>
          </p:cNvSpPr>
          <p:nvPr/>
        </p:nvSpPr>
        <p:spPr bwMode="gray">
          <a:xfrm>
            <a:off x="10988914" y="527646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40" name="Oval 25"/>
          <p:cNvSpPr>
            <a:spLocks noChangeArrowheads="1"/>
          </p:cNvSpPr>
          <p:nvPr/>
        </p:nvSpPr>
        <p:spPr bwMode="gray">
          <a:xfrm>
            <a:off x="11327055" y="4214424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42" name="Oval 25"/>
          <p:cNvSpPr>
            <a:spLocks noChangeArrowheads="1"/>
          </p:cNvSpPr>
          <p:nvPr/>
        </p:nvSpPr>
        <p:spPr bwMode="gray">
          <a:xfrm>
            <a:off x="11250853" y="5395526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43" name="Oval 25"/>
          <p:cNvSpPr>
            <a:spLocks noChangeArrowheads="1"/>
          </p:cNvSpPr>
          <p:nvPr/>
        </p:nvSpPr>
        <p:spPr bwMode="gray">
          <a:xfrm>
            <a:off x="11431827" y="4504934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44" name="Oval 25"/>
          <p:cNvSpPr>
            <a:spLocks noChangeArrowheads="1"/>
          </p:cNvSpPr>
          <p:nvPr/>
        </p:nvSpPr>
        <p:spPr bwMode="gray">
          <a:xfrm>
            <a:off x="11498501" y="430014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45" name="Oval 25"/>
          <p:cNvSpPr>
            <a:spLocks noChangeArrowheads="1"/>
          </p:cNvSpPr>
          <p:nvPr/>
        </p:nvSpPr>
        <p:spPr bwMode="gray">
          <a:xfrm>
            <a:off x="11493737" y="4052489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46" name="Oval 25"/>
          <p:cNvSpPr>
            <a:spLocks noChangeArrowheads="1"/>
          </p:cNvSpPr>
          <p:nvPr/>
        </p:nvSpPr>
        <p:spPr bwMode="gray">
          <a:xfrm>
            <a:off x="7783750" y="700050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47" name="Oval 25"/>
          <p:cNvSpPr>
            <a:spLocks noChangeArrowheads="1"/>
          </p:cNvSpPr>
          <p:nvPr/>
        </p:nvSpPr>
        <p:spPr bwMode="gray">
          <a:xfrm>
            <a:off x="11007969" y="455256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grpSp>
        <p:nvGrpSpPr>
          <p:cNvPr id="48" name="组合 1"/>
          <p:cNvGrpSpPr/>
          <p:nvPr/>
        </p:nvGrpSpPr>
        <p:grpSpPr>
          <a:xfrm>
            <a:off x="6481647" y="4661383"/>
            <a:ext cx="4014787" cy="4795841"/>
            <a:chOff x="2366961" y="1573213"/>
            <a:chExt cx="4014787" cy="4795841"/>
          </a:xfrm>
        </p:grpSpPr>
        <p:sp>
          <p:nvSpPr>
            <p:cNvPr id="49" name="Freeform 73"/>
            <p:cNvSpPr>
              <a:spLocks/>
            </p:cNvSpPr>
            <p:nvPr/>
          </p:nvSpPr>
          <p:spPr bwMode="auto">
            <a:xfrm>
              <a:off x="3173411" y="4483101"/>
              <a:ext cx="2035175" cy="1052513"/>
            </a:xfrm>
            <a:custGeom>
              <a:avLst/>
              <a:gdLst>
                <a:gd name="T0" fmla="*/ 1525198471 w 4043"/>
                <a:gd name="T1" fmla="*/ 1025485535 h 2092"/>
                <a:gd name="T2" fmla="*/ 1468746962 w 4043"/>
                <a:gd name="T3" fmla="*/ 908071080 h 2092"/>
                <a:gd name="T4" fmla="*/ 1321066578 w 4043"/>
                <a:gd name="T5" fmla="*/ 947881554 h 2092"/>
                <a:gd name="T6" fmla="*/ 1188505863 w 4043"/>
                <a:gd name="T7" fmla="*/ 963503040 h 2092"/>
                <a:gd name="T8" fmla="*/ 1108869232 w 4043"/>
                <a:gd name="T9" fmla="*/ 880355418 h 2092"/>
                <a:gd name="T10" fmla="*/ 1070562851 w 4043"/>
                <a:gd name="T11" fmla="*/ 784106089 h 2092"/>
                <a:gd name="T12" fmla="*/ 1030744535 w 4043"/>
                <a:gd name="T13" fmla="*/ 686848595 h 2092"/>
                <a:gd name="T14" fmla="*/ 978325277 w 4043"/>
                <a:gd name="T15" fmla="*/ 593622652 h 2092"/>
                <a:gd name="T16" fmla="*/ 960180150 w 4043"/>
                <a:gd name="T17" fmla="*/ 637464200 h 2092"/>
                <a:gd name="T18" fmla="*/ 827115880 w 4043"/>
                <a:gd name="T19" fmla="*/ 698438689 h 2092"/>
                <a:gd name="T20" fmla="*/ 688506789 w 4043"/>
                <a:gd name="T21" fmla="*/ 688864291 h 2092"/>
                <a:gd name="T22" fmla="*/ 771672117 w 4043"/>
                <a:gd name="T23" fmla="*/ 580520627 h 2092"/>
                <a:gd name="T24" fmla="*/ 688506789 w 4043"/>
                <a:gd name="T25" fmla="*/ 568426451 h 2092"/>
                <a:gd name="T26" fmla="*/ 592740996 w 4043"/>
                <a:gd name="T27" fmla="*/ 688864291 h 2092"/>
                <a:gd name="T28" fmla="*/ 445059977 w 4043"/>
                <a:gd name="T29" fmla="*/ 635952269 h 2092"/>
                <a:gd name="T30" fmla="*/ 377015590 w 4043"/>
                <a:gd name="T31" fmla="*/ 596142431 h 2092"/>
                <a:gd name="T32" fmla="*/ 306451125 w 4043"/>
                <a:gd name="T33" fmla="*/ 682817203 h 2092"/>
                <a:gd name="T34" fmla="*/ 253527994 w 4043"/>
                <a:gd name="T35" fmla="*/ 861206623 h 2092"/>
                <a:gd name="T36" fmla="*/ 234878677 w 4043"/>
                <a:gd name="T37" fmla="*/ 750846787 h 2092"/>
                <a:gd name="T38" fmla="*/ 159273938 w 4043"/>
                <a:gd name="T39" fmla="*/ 647542680 h 2092"/>
                <a:gd name="T40" fmla="*/ 230342553 w 4043"/>
                <a:gd name="T41" fmla="*/ 635448504 h 2092"/>
                <a:gd name="T42" fmla="*/ 239415117 w 4043"/>
                <a:gd name="T43" fmla="*/ 543230250 h 2092"/>
                <a:gd name="T44" fmla="*/ 138104623 w 4043"/>
                <a:gd name="T45" fmla="*/ 510979113 h 2092"/>
                <a:gd name="T46" fmla="*/ 41330579 w 4043"/>
                <a:gd name="T47" fmla="*/ 460082946 h 2092"/>
                <a:gd name="T48" fmla="*/ 22681578 w 4043"/>
                <a:gd name="T49" fmla="*/ 381974564 h 2092"/>
                <a:gd name="T50" fmla="*/ 129032059 w 4043"/>
                <a:gd name="T51" fmla="*/ 363329534 h 2092"/>
                <a:gd name="T52" fmla="*/ 248487681 w 4043"/>
                <a:gd name="T53" fmla="*/ 322007685 h 2092"/>
                <a:gd name="T54" fmla="*/ 340725334 w 4043"/>
                <a:gd name="T55" fmla="*/ 289756548 h 2092"/>
                <a:gd name="T56" fmla="*/ 497983107 w 4043"/>
                <a:gd name="T57" fmla="*/ 225758039 h 2092"/>
                <a:gd name="T58" fmla="*/ 571067808 w 4043"/>
                <a:gd name="T59" fmla="*/ 165791200 h 2092"/>
                <a:gd name="T60" fmla="*/ 678930353 w 4043"/>
                <a:gd name="T61" fmla="*/ 95745603 h 2092"/>
                <a:gd name="T62" fmla="*/ 776208557 w 4043"/>
                <a:gd name="T63" fmla="*/ 60470902 h 2092"/>
                <a:gd name="T64" fmla="*/ 959675960 w 4043"/>
                <a:gd name="T65" fmla="*/ 45353181 h 2092"/>
                <a:gd name="T66" fmla="*/ 1052921913 w 4043"/>
                <a:gd name="T67" fmla="*/ 79116249 h 2092"/>
                <a:gd name="T68" fmla="*/ 1071067041 w 4043"/>
                <a:gd name="T69" fmla="*/ 161759808 h 2092"/>
                <a:gd name="T70" fmla="*/ 1308465636 w 4043"/>
                <a:gd name="T71" fmla="*/ 118422343 h 2092"/>
                <a:gd name="T72" fmla="*/ 1404230953 w 4043"/>
                <a:gd name="T73" fmla="*/ 35274691 h 2092"/>
                <a:gd name="T74" fmla="*/ 1503021727 w 4043"/>
                <a:gd name="T75" fmla="*/ 27715990 h 2092"/>
                <a:gd name="T76" fmla="*/ 1705138447 w 4043"/>
                <a:gd name="T77" fmla="*/ 132532215 h 2092"/>
                <a:gd name="T78" fmla="*/ 1831649516 w 4043"/>
                <a:gd name="T79" fmla="*/ 109351710 h 2092"/>
                <a:gd name="T80" fmla="*/ 2030742365 w 4043"/>
                <a:gd name="T81" fmla="*/ 410698392 h 2092"/>
                <a:gd name="T82" fmla="*/ 1974795047 w 4043"/>
                <a:gd name="T83" fmla="*/ 452020161 h 2092"/>
                <a:gd name="T84" fmla="*/ 1816024704 w 4043"/>
                <a:gd name="T85" fmla="*/ 465122186 h 2092"/>
                <a:gd name="T86" fmla="*/ 1918343539 w 4043"/>
                <a:gd name="T87" fmla="*/ 784106089 h 2092"/>
                <a:gd name="T88" fmla="*/ 1599291552 w 4043"/>
                <a:gd name="T89" fmla="*/ 945865858 h 2092"/>
                <a:gd name="T90" fmla="*/ 1561488726 w 4043"/>
                <a:gd name="T91" fmla="*/ 1054209363 h 209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043"/>
                <a:gd name="T139" fmla="*/ 0 h 2092"/>
                <a:gd name="T140" fmla="*/ 4043 w 4043"/>
                <a:gd name="T141" fmla="*/ 2092 h 209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043" h="2092">
                  <a:moveTo>
                    <a:pt x="3098" y="2092"/>
                  </a:moveTo>
                  <a:lnTo>
                    <a:pt x="3026" y="2035"/>
                  </a:lnTo>
                  <a:lnTo>
                    <a:pt x="2996" y="1888"/>
                  </a:lnTo>
                  <a:lnTo>
                    <a:pt x="2914" y="1802"/>
                  </a:lnTo>
                  <a:lnTo>
                    <a:pt x="2743" y="1912"/>
                  </a:lnTo>
                  <a:lnTo>
                    <a:pt x="2621" y="1881"/>
                  </a:lnTo>
                  <a:lnTo>
                    <a:pt x="2560" y="1917"/>
                  </a:lnTo>
                  <a:lnTo>
                    <a:pt x="2358" y="1912"/>
                  </a:lnTo>
                  <a:lnTo>
                    <a:pt x="2320" y="1723"/>
                  </a:lnTo>
                  <a:lnTo>
                    <a:pt x="2200" y="1747"/>
                  </a:lnTo>
                  <a:lnTo>
                    <a:pt x="2125" y="1690"/>
                  </a:lnTo>
                  <a:lnTo>
                    <a:pt x="2124" y="1556"/>
                  </a:lnTo>
                  <a:lnTo>
                    <a:pt x="2009" y="1490"/>
                  </a:lnTo>
                  <a:lnTo>
                    <a:pt x="2045" y="1363"/>
                  </a:lnTo>
                  <a:lnTo>
                    <a:pt x="2034" y="1264"/>
                  </a:lnTo>
                  <a:lnTo>
                    <a:pt x="1941" y="1178"/>
                  </a:lnTo>
                  <a:lnTo>
                    <a:pt x="1875" y="1220"/>
                  </a:lnTo>
                  <a:lnTo>
                    <a:pt x="1905" y="1265"/>
                  </a:lnTo>
                  <a:lnTo>
                    <a:pt x="1721" y="1476"/>
                  </a:lnTo>
                  <a:lnTo>
                    <a:pt x="1641" y="1386"/>
                  </a:lnTo>
                  <a:lnTo>
                    <a:pt x="1422" y="1435"/>
                  </a:lnTo>
                  <a:lnTo>
                    <a:pt x="1366" y="1367"/>
                  </a:lnTo>
                  <a:lnTo>
                    <a:pt x="1484" y="1330"/>
                  </a:lnTo>
                  <a:lnTo>
                    <a:pt x="1531" y="1152"/>
                  </a:lnTo>
                  <a:lnTo>
                    <a:pt x="1444" y="1115"/>
                  </a:lnTo>
                  <a:lnTo>
                    <a:pt x="1366" y="1128"/>
                  </a:lnTo>
                  <a:lnTo>
                    <a:pt x="1170" y="1306"/>
                  </a:lnTo>
                  <a:lnTo>
                    <a:pt x="1176" y="1367"/>
                  </a:lnTo>
                  <a:lnTo>
                    <a:pt x="900" y="1349"/>
                  </a:lnTo>
                  <a:lnTo>
                    <a:pt x="883" y="1262"/>
                  </a:lnTo>
                  <a:lnTo>
                    <a:pt x="914" y="1165"/>
                  </a:lnTo>
                  <a:lnTo>
                    <a:pt x="748" y="1183"/>
                  </a:lnTo>
                  <a:lnTo>
                    <a:pt x="613" y="1232"/>
                  </a:lnTo>
                  <a:lnTo>
                    <a:pt x="608" y="1355"/>
                  </a:lnTo>
                  <a:lnTo>
                    <a:pt x="668" y="1558"/>
                  </a:lnTo>
                  <a:lnTo>
                    <a:pt x="503" y="1709"/>
                  </a:lnTo>
                  <a:lnTo>
                    <a:pt x="466" y="1617"/>
                  </a:lnTo>
                  <a:lnTo>
                    <a:pt x="466" y="1490"/>
                  </a:lnTo>
                  <a:lnTo>
                    <a:pt x="338" y="1416"/>
                  </a:lnTo>
                  <a:lnTo>
                    <a:pt x="316" y="1285"/>
                  </a:lnTo>
                  <a:lnTo>
                    <a:pt x="375" y="1279"/>
                  </a:lnTo>
                  <a:lnTo>
                    <a:pt x="457" y="1261"/>
                  </a:lnTo>
                  <a:lnTo>
                    <a:pt x="521" y="1197"/>
                  </a:lnTo>
                  <a:lnTo>
                    <a:pt x="475" y="1078"/>
                  </a:lnTo>
                  <a:lnTo>
                    <a:pt x="393" y="1032"/>
                  </a:lnTo>
                  <a:lnTo>
                    <a:pt x="274" y="1014"/>
                  </a:lnTo>
                  <a:lnTo>
                    <a:pt x="164" y="986"/>
                  </a:lnTo>
                  <a:lnTo>
                    <a:pt x="82" y="913"/>
                  </a:lnTo>
                  <a:lnTo>
                    <a:pt x="0" y="831"/>
                  </a:lnTo>
                  <a:lnTo>
                    <a:pt x="45" y="758"/>
                  </a:lnTo>
                  <a:lnTo>
                    <a:pt x="137" y="712"/>
                  </a:lnTo>
                  <a:lnTo>
                    <a:pt x="256" y="721"/>
                  </a:lnTo>
                  <a:lnTo>
                    <a:pt x="388" y="633"/>
                  </a:lnTo>
                  <a:lnTo>
                    <a:pt x="493" y="639"/>
                  </a:lnTo>
                  <a:lnTo>
                    <a:pt x="585" y="593"/>
                  </a:lnTo>
                  <a:lnTo>
                    <a:pt x="676" y="575"/>
                  </a:lnTo>
                  <a:lnTo>
                    <a:pt x="777" y="447"/>
                  </a:lnTo>
                  <a:lnTo>
                    <a:pt x="988" y="448"/>
                  </a:lnTo>
                  <a:lnTo>
                    <a:pt x="1070" y="412"/>
                  </a:lnTo>
                  <a:lnTo>
                    <a:pt x="1133" y="329"/>
                  </a:lnTo>
                  <a:lnTo>
                    <a:pt x="1253" y="292"/>
                  </a:lnTo>
                  <a:lnTo>
                    <a:pt x="1347" y="190"/>
                  </a:lnTo>
                  <a:lnTo>
                    <a:pt x="1398" y="135"/>
                  </a:lnTo>
                  <a:lnTo>
                    <a:pt x="1540" y="120"/>
                  </a:lnTo>
                  <a:lnTo>
                    <a:pt x="1686" y="26"/>
                  </a:lnTo>
                  <a:lnTo>
                    <a:pt x="1904" y="90"/>
                  </a:lnTo>
                  <a:lnTo>
                    <a:pt x="2015" y="162"/>
                  </a:lnTo>
                  <a:lnTo>
                    <a:pt x="2089" y="157"/>
                  </a:lnTo>
                  <a:lnTo>
                    <a:pt x="2146" y="238"/>
                  </a:lnTo>
                  <a:lnTo>
                    <a:pt x="2125" y="321"/>
                  </a:lnTo>
                  <a:lnTo>
                    <a:pt x="2492" y="321"/>
                  </a:lnTo>
                  <a:lnTo>
                    <a:pt x="2596" y="235"/>
                  </a:lnTo>
                  <a:lnTo>
                    <a:pt x="2615" y="101"/>
                  </a:lnTo>
                  <a:lnTo>
                    <a:pt x="2786" y="70"/>
                  </a:lnTo>
                  <a:lnTo>
                    <a:pt x="2844" y="0"/>
                  </a:lnTo>
                  <a:lnTo>
                    <a:pt x="2982" y="55"/>
                  </a:lnTo>
                  <a:lnTo>
                    <a:pt x="3138" y="24"/>
                  </a:lnTo>
                  <a:lnTo>
                    <a:pt x="3383" y="263"/>
                  </a:lnTo>
                  <a:lnTo>
                    <a:pt x="3530" y="290"/>
                  </a:lnTo>
                  <a:lnTo>
                    <a:pt x="3634" y="217"/>
                  </a:lnTo>
                  <a:lnTo>
                    <a:pt x="3944" y="652"/>
                  </a:lnTo>
                  <a:lnTo>
                    <a:pt x="4029" y="815"/>
                  </a:lnTo>
                  <a:lnTo>
                    <a:pt x="4043" y="941"/>
                  </a:lnTo>
                  <a:lnTo>
                    <a:pt x="3918" y="897"/>
                  </a:lnTo>
                  <a:lnTo>
                    <a:pt x="3832" y="951"/>
                  </a:lnTo>
                  <a:lnTo>
                    <a:pt x="3603" y="923"/>
                  </a:lnTo>
                  <a:lnTo>
                    <a:pt x="3643" y="1189"/>
                  </a:lnTo>
                  <a:lnTo>
                    <a:pt x="3806" y="1556"/>
                  </a:lnTo>
                  <a:lnTo>
                    <a:pt x="3239" y="1771"/>
                  </a:lnTo>
                  <a:lnTo>
                    <a:pt x="3173" y="1877"/>
                  </a:lnTo>
                  <a:lnTo>
                    <a:pt x="3119" y="2035"/>
                  </a:lnTo>
                  <a:lnTo>
                    <a:pt x="3098" y="2092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0" name="Freeform 74"/>
            <p:cNvSpPr>
              <a:spLocks/>
            </p:cNvSpPr>
            <p:nvPr/>
          </p:nvSpPr>
          <p:spPr bwMode="auto">
            <a:xfrm>
              <a:off x="4114798" y="3378201"/>
              <a:ext cx="1914525" cy="1270000"/>
            </a:xfrm>
            <a:custGeom>
              <a:avLst/>
              <a:gdLst>
                <a:gd name="T0" fmla="*/ 789816925 w 3804"/>
                <a:gd name="T1" fmla="*/ 248434793 h 2522"/>
                <a:gd name="T2" fmla="*/ 623990686 w 3804"/>
                <a:gd name="T3" fmla="*/ 396084459 h 2522"/>
                <a:gd name="T4" fmla="*/ 421370176 w 3804"/>
                <a:gd name="T5" fmla="*/ 382982434 h 2522"/>
                <a:gd name="T6" fmla="*/ 440523358 w 3804"/>
                <a:gd name="T7" fmla="*/ 500396896 h 2522"/>
                <a:gd name="T8" fmla="*/ 514616092 w 3804"/>
                <a:gd name="T9" fmla="*/ 564899174 h 2522"/>
                <a:gd name="T10" fmla="*/ 574595636 w 3804"/>
                <a:gd name="T11" fmla="*/ 674754457 h 2522"/>
                <a:gd name="T12" fmla="*/ 638103557 w 3804"/>
                <a:gd name="T13" fmla="*/ 882371164 h 2522"/>
                <a:gd name="T14" fmla="*/ 499495158 w 3804"/>
                <a:gd name="T15" fmla="*/ 863725816 h 2522"/>
                <a:gd name="T16" fmla="*/ 349293884 w 3804"/>
                <a:gd name="T17" fmla="*/ 905047905 h 2522"/>
                <a:gd name="T18" fmla="*/ 172378723 w 3804"/>
                <a:gd name="T19" fmla="*/ 902024043 h 2522"/>
                <a:gd name="T20" fmla="*/ 0 w 3804"/>
                <a:gd name="T21" fmla="*/ 1085452396 h 2522"/>
                <a:gd name="T22" fmla="*/ 74092753 w 3804"/>
                <a:gd name="T23" fmla="*/ 1187245371 h 2522"/>
                <a:gd name="T24" fmla="*/ 140624881 w 3804"/>
                <a:gd name="T25" fmla="*/ 1226551129 h 2522"/>
                <a:gd name="T26" fmla="*/ 315523561 w 3804"/>
                <a:gd name="T27" fmla="*/ 1266361605 h 2522"/>
                <a:gd name="T28" fmla="*/ 376007375 w 3804"/>
                <a:gd name="T29" fmla="*/ 1156505846 h 2522"/>
                <a:gd name="T30" fmla="*/ 490926470 w 3804"/>
                <a:gd name="T31" fmla="*/ 1105609358 h 2522"/>
                <a:gd name="T32" fmla="*/ 639111620 w 3804"/>
                <a:gd name="T33" fmla="*/ 1117703535 h 2522"/>
                <a:gd name="T34" fmla="*/ 836691978 w 3804"/>
                <a:gd name="T35" fmla="*/ 1251747649 h 2522"/>
                <a:gd name="T36" fmla="*/ 909272459 w 3804"/>
                <a:gd name="T37" fmla="*/ 1193292460 h 2522"/>
                <a:gd name="T38" fmla="*/ 1057457291 w 3804"/>
                <a:gd name="T39" fmla="*/ 1208913946 h 2522"/>
                <a:gd name="T40" fmla="*/ 1055441167 w 3804"/>
                <a:gd name="T41" fmla="*/ 1096034960 h 2522"/>
                <a:gd name="T42" fmla="*/ 1184473133 w 3804"/>
                <a:gd name="T43" fmla="*/ 1082429169 h 2522"/>
                <a:gd name="T44" fmla="*/ 1158263515 w 3804"/>
                <a:gd name="T45" fmla="*/ 993738537 h 2522"/>
                <a:gd name="T46" fmla="*/ 1285279358 w 3804"/>
                <a:gd name="T47" fmla="*/ 1026997207 h 2522"/>
                <a:gd name="T48" fmla="*/ 1452114452 w 3804"/>
                <a:gd name="T49" fmla="*/ 1023973980 h 2522"/>
                <a:gd name="T50" fmla="*/ 1754028935 w 3804"/>
                <a:gd name="T51" fmla="*/ 949897304 h 2522"/>
                <a:gd name="T52" fmla="*/ 1861891277 w 3804"/>
                <a:gd name="T53" fmla="*/ 919157778 h 2522"/>
                <a:gd name="T54" fmla="*/ 1858867408 w 3804"/>
                <a:gd name="T55" fmla="*/ 777554963 h 2522"/>
                <a:gd name="T56" fmla="*/ 1762093433 w 3804"/>
                <a:gd name="T57" fmla="*/ 699446894 h 2522"/>
                <a:gd name="T58" fmla="*/ 1729331251 w 3804"/>
                <a:gd name="T59" fmla="*/ 608236642 h 2522"/>
                <a:gd name="T60" fmla="*/ 1627516647 w 3804"/>
                <a:gd name="T61" fmla="*/ 515514617 h 2522"/>
                <a:gd name="T62" fmla="*/ 1513605296 w 3804"/>
                <a:gd name="T63" fmla="*/ 441941706 h 2522"/>
                <a:gd name="T64" fmla="*/ 1337698912 w 3804"/>
                <a:gd name="T65" fmla="*/ 444965251 h 2522"/>
                <a:gd name="T66" fmla="*/ 1208163072 w 3804"/>
                <a:gd name="T67" fmla="*/ 430855377 h 2522"/>
                <a:gd name="T68" fmla="*/ 1092739787 w 3804"/>
                <a:gd name="T69" fmla="*/ 297819350 h 2522"/>
                <a:gd name="T70" fmla="*/ 1182961199 w 3804"/>
                <a:gd name="T71" fmla="*/ 154200798 h 2522"/>
                <a:gd name="T72" fmla="*/ 1034272177 w 3804"/>
                <a:gd name="T73" fmla="*/ 41321782 h 2522"/>
                <a:gd name="T74" fmla="*/ 928425324 w 3804"/>
                <a:gd name="T75" fmla="*/ 129004596 h 252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804"/>
                <a:gd name="T115" fmla="*/ 0 h 2522"/>
                <a:gd name="T116" fmla="*/ 3804 w 3804"/>
                <a:gd name="T117" fmla="*/ 2522 h 252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804" h="2522">
                  <a:moveTo>
                    <a:pt x="1705" y="347"/>
                  </a:moveTo>
                  <a:lnTo>
                    <a:pt x="1567" y="493"/>
                  </a:lnTo>
                  <a:lnTo>
                    <a:pt x="1375" y="722"/>
                  </a:lnTo>
                  <a:lnTo>
                    <a:pt x="1238" y="786"/>
                  </a:lnTo>
                  <a:lnTo>
                    <a:pt x="1101" y="731"/>
                  </a:lnTo>
                  <a:lnTo>
                    <a:pt x="836" y="760"/>
                  </a:lnTo>
                  <a:lnTo>
                    <a:pt x="789" y="889"/>
                  </a:lnTo>
                  <a:lnTo>
                    <a:pt x="874" y="993"/>
                  </a:lnTo>
                  <a:lnTo>
                    <a:pt x="880" y="1174"/>
                  </a:lnTo>
                  <a:lnTo>
                    <a:pt x="1021" y="1121"/>
                  </a:lnTo>
                  <a:lnTo>
                    <a:pt x="972" y="1463"/>
                  </a:lnTo>
                  <a:lnTo>
                    <a:pt x="1140" y="1339"/>
                  </a:lnTo>
                  <a:lnTo>
                    <a:pt x="1177" y="1623"/>
                  </a:lnTo>
                  <a:lnTo>
                    <a:pt x="1266" y="1751"/>
                  </a:lnTo>
                  <a:lnTo>
                    <a:pt x="1247" y="1844"/>
                  </a:lnTo>
                  <a:lnTo>
                    <a:pt x="991" y="1714"/>
                  </a:lnTo>
                  <a:lnTo>
                    <a:pt x="820" y="1718"/>
                  </a:lnTo>
                  <a:lnTo>
                    <a:pt x="693" y="1796"/>
                  </a:lnTo>
                  <a:lnTo>
                    <a:pt x="504" y="1723"/>
                  </a:lnTo>
                  <a:lnTo>
                    <a:pt x="342" y="1790"/>
                  </a:lnTo>
                  <a:lnTo>
                    <a:pt x="210" y="2100"/>
                  </a:lnTo>
                  <a:lnTo>
                    <a:pt x="0" y="2154"/>
                  </a:lnTo>
                  <a:lnTo>
                    <a:pt x="37" y="2282"/>
                  </a:lnTo>
                  <a:lnTo>
                    <a:pt x="147" y="2356"/>
                  </a:lnTo>
                  <a:lnTo>
                    <a:pt x="220" y="2350"/>
                  </a:lnTo>
                  <a:lnTo>
                    <a:pt x="279" y="2434"/>
                  </a:lnTo>
                  <a:lnTo>
                    <a:pt x="257" y="2515"/>
                  </a:lnTo>
                  <a:lnTo>
                    <a:pt x="626" y="2513"/>
                  </a:lnTo>
                  <a:lnTo>
                    <a:pt x="728" y="2429"/>
                  </a:lnTo>
                  <a:lnTo>
                    <a:pt x="746" y="2295"/>
                  </a:lnTo>
                  <a:lnTo>
                    <a:pt x="917" y="2263"/>
                  </a:lnTo>
                  <a:lnTo>
                    <a:pt x="974" y="2194"/>
                  </a:lnTo>
                  <a:lnTo>
                    <a:pt x="1117" y="2249"/>
                  </a:lnTo>
                  <a:lnTo>
                    <a:pt x="1268" y="2218"/>
                  </a:lnTo>
                  <a:lnTo>
                    <a:pt x="1513" y="2456"/>
                  </a:lnTo>
                  <a:lnTo>
                    <a:pt x="1660" y="2484"/>
                  </a:lnTo>
                  <a:lnTo>
                    <a:pt x="1764" y="2410"/>
                  </a:lnTo>
                  <a:lnTo>
                    <a:pt x="1804" y="2368"/>
                  </a:lnTo>
                  <a:lnTo>
                    <a:pt x="1946" y="2522"/>
                  </a:lnTo>
                  <a:lnTo>
                    <a:pt x="2098" y="2399"/>
                  </a:lnTo>
                  <a:lnTo>
                    <a:pt x="1988" y="2203"/>
                  </a:lnTo>
                  <a:lnTo>
                    <a:pt x="2094" y="2175"/>
                  </a:lnTo>
                  <a:lnTo>
                    <a:pt x="2205" y="2093"/>
                  </a:lnTo>
                  <a:lnTo>
                    <a:pt x="2350" y="2148"/>
                  </a:lnTo>
                  <a:lnTo>
                    <a:pt x="2430" y="2147"/>
                  </a:lnTo>
                  <a:lnTo>
                    <a:pt x="2298" y="1972"/>
                  </a:lnTo>
                  <a:lnTo>
                    <a:pt x="2423" y="1971"/>
                  </a:lnTo>
                  <a:lnTo>
                    <a:pt x="2550" y="2038"/>
                  </a:lnTo>
                  <a:lnTo>
                    <a:pt x="2905" y="2197"/>
                  </a:lnTo>
                  <a:lnTo>
                    <a:pt x="2881" y="2032"/>
                  </a:lnTo>
                  <a:lnTo>
                    <a:pt x="3064" y="2093"/>
                  </a:lnTo>
                  <a:lnTo>
                    <a:pt x="3480" y="1885"/>
                  </a:lnTo>
                  <a:lnTo>
                    <a:pt x="3602" y="1977"/>
                  </a:lnTo>
                  <a:lnTo>
                    <a:pt x="3694" y="1824"/>
                  </a:lnTo>
                  <a:lnTo>
                    <a:pt x="3804" y="1702"/>
                  </a:lnTo>
                  <a:lnTo>
                    <a:pt x="3688" y="1543"/>
                  </a:lnTo>
                  <a:lnTo>
                    <a:pt x="3504" y="1479"/>
                  </a:lnTo>
                  <a:lnTo>
                    <a:pt x="3496" y="1388"/>
                  </a:lnTo>
                  <a:lnTo>
                    <a:pt x="3627" y="1268"/>
                  </a:lnTo>
                  <a:lnTo>
                    <a:pt x="3431" y="1207"/>
                  </a:lnTo>
                  <a:lnTo>
                    <a:pt x="3449" y="1054"/>
                  </a:lnTo>
                  <a:lnTo>
                    <a:pt x="3229" y="1023"/>
                  </a:lnTo>
                  <a:lnTo>
                    <a:pt x="3034" y="1023"/>
                  </a:lnTo>
                  <a:lnTo>
                    <a:pt x="3003" y="877"/>
                  </a:lnTo>
                  <a:lnTo>
                    <a:pt x="2832" y="797"/>
                  </a:lnTo>
                  <a:lnTo>
                    <a:pt x="2654" y="883"/>
                  </a:lnTo>
                  <a:lnTo>
                    <a:pt x="2502" y="872"/>
                  </a:lnTo>
                  <a:lnTo>
                    <a:pt x="2397" y="855"/>
                  </a:lnTo>
                  <a:lnTo>
                    <a:pt x="2233" y="635"/>
                  </a:lnTo>
                  <a:lnTo>
                    <a:pt x="2168" y="591"/>
                  </a:lnTo>
                  <a:lnTo>
                    <a:pt x="2223" y="386"/>
                  </a:lnTo>
                  <a:lnTo>
                    <a:pt x="2347" y="306"/>
                  </a:lnTo>
                  <a:lnTo>
                    <a:pt x="2070" y="0"/>
                  </a:lnTo>
                  <a:lnTo>
                    <a:pt x="2052" y="82"/>
                  </a:lnTo>
                  <a:lnTo>
                    <a:pt x="1970" y="164"/>
                  </a:lnTo>
                  <a:lnTo>
                    <a:pt x="1842" y="256"/>
                  </a:lnTo>
                  <a:lnTo>
                    <a:pt x="1705" y="347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Freeform 75"/>
            <p:cNvSpPr>
              <a:spLocks/>
            </p:cNvSpPr>
            <p:nvPr/>
          </p:nvSpPr>
          <p:spPr bwMode="auto">
            <a:xfrm>
              <a:off x="4924423" y="2782888"/>
              <a:ext cx="1341437" cy="1235075"/>
            </a:xfrm>
            <a:custGeom>
              <a:avLst/>
              <a:gdLst>
                <a:gd name="T0" fmla="*/ 1017135291 w 2667"/>
                <a:gd name="T1" fmla="*/ 1236125274 h 2453"/>
                <a:gd name="T2" fmla="*/ 919353524 w 2667"/>
                <a:gd name="T3" fmla="*/ 1205386390 h 2453"/>
                <a:gd name="T4" fmla="*/ 928425771 w 2667"/>
                <a:gd name="T5" fmla="*/ 1128285868 h 2453"/>
                <a:gd name="T6" fmla="*/ 819051441 w 2667"/>
                <a:gd name="T7" fmla="*/ 1112664384 h 2453"/>
                <a:gd name="T8" fmla="*/ 719252914 w 2667"/>
                <a:gd name="T9" fmla="*/ 1112160302 h 2453"/>
                <a:gd name="T10" fmla="*/ 703628100 w 2667"/>
                <a:gd name="T11" fmla="*/ 1039091171 h 2453"/>
                <a:gd name="T12" fmla="*/ 616430675 w 2667"/>
                <a:gd name="T13" fmla="*/ 998273173 h 2453"/>
                <a:gd name="T14" fmla="*/ 529233090 w 2667"/>
                <a:gd name="T15" fmla="*/ 1042115032 h 2453"/>
                <a:gd name="T16" fmla="*/ 461189015 w 2667"/>
                <a:gd name="T17" fmla="*/ 1037075475 h 2453"/>
                <a:gd name="T18" fmla="*/ 398184936 w 2667"/>
                <a:gd name="T19" fmla="*/ 1028005162 h 2453"/>
                <a:gd name="T20" fmla="*/ 315019840 w 2667"/>
                <a:gd name="T21" fmla="*/ 917141894 h 2453"/>
                <a:gd name="T22" fmla="*/ 282761833 w 2667"/>
                <a:gd name="T23" fmla="*/ 893961075 h 2453"/>
                <a:gd name="T24" fmla="*/ 310483399 w 2667"/>
                <a:gd name="T25" fmla="*/ 790656508 h 2453"/>
                <a:gd name="T26" fmla="*/ 373487558 w 2667"/>
                <a:gd name="T27" fmla="*/ 750846675 h 2453"/>
                <a:gd name="T28" fmla="*/ 237399010 w 2667"/>
                <a:gd name="T29" fmla="*/ 601181264 h 2453"/>
                <a:gd name="T30" fmla="*/ 246975447 w 2667"/>
                <a:gd name="T31" fmla="*/ 522569129 h 2453"/>
                <a:gd name="T32" fmla="*/ 242439324 w 2667"/>
                <a:gd name="T33" fmla="*/ 458066864 h 2453"/>
                <a:gd name="T34" fmla="*/ 169858807 w 2667"/>
                <a:gd name="T35" fmla="*/ 385501817 h 2453"/>
                <a:gd name="T36" fmla="*/ 197580374 w 2667"/>
                <a:gd name="T37" fmla="*/ 365344859 h 2453"/>
                <a:gd name="T38" fmla="*/ 243951259 w 2667"/>
                <a:gd name="T39" fmla="*/ 351234988 h 2453"/>
                <a:gd name="T40" fmla="*/ 230342571 w 2667"/>
                <a:gd name="T41" fmla="*/ 325030864 h 2453"/>
                <a:gd name="T42" fmla="*/ 199092627 w 2667"/>
                <a:gd name="T43" fmla="*/ 320495707 h 2453"/>
                <a:gd name="T44" fmla="*/ 160786203 w 2667"/>
                <a:gd name="T45" fmla="*/ 291268119 h 2453"/>
                <a:gd name="T46" fmla="*/ 156249762 w 2667"/>
                <a:gd name="T47" fmla="*/ 228277467 h 2453"/>
                <a:gd name="T48" fmla="*/ 91733748 w 2667"/>
                <a:gd name="T49" fmla="*/ 129508334 h 2453"/>
                <a:gd name="T50" fmla="*/ 36290268 w 2667"/>
                <a:gd name="T51" fmla="*/ 112374920 h 2453"/>
                <a:gd name="T52" fmla="*/ 0 w 2667"/>
                <a:gd name="T53" fmla="*/ 73572916 h 2453"/>
                <a:gd name="T54" fmla="*/ 36290268 w 2667"/>
                <a:gd name="T55" fmla="*/ 43337479 h 2453"/>
                <a:gd name="T56" fmla="*/ 100806312 w 2667"/>
                <a:gd name="T57" fmla="*/ 61478741 h 2453"/>
                <a:gd name="T58" fmla="*/ 156249762 w 2667"/>
                <a:gd name="T59" fmla="*/ 15621488 h 2453"/>
                <a:gd name="T60" fmla="*/ 212701315 w 2667"/>
                <a:gd name="T61" fmla="*/ 38298230 h 2453"/>
                <a:gd name="T62" fmla="*/ 319555964 w 2667"/>
                <a:gd name="T63" fmla="*/ 4535158 h 2453"/>
                <a:gd name="T64" fmla="*/ 356350491 w 2667"/>
                <a:gd name="T65" fmla="*/ 0 h 2453"/>
                <a:gd name="T66" fmla="*/ 429939070 w 2667"/>
                <a:gd name="T67" fmla="*/ 87682806 h 2453"/>
                <a:gd name="T68" fmla="*/ 345765674 w 2667"/>
                <a:gd name="T69" fmla="*/ 168310676 h 2453"/>
                <a:gd name="T70" fmla="*/ 407761690 w 2667"/>
                <a:gd name="T71" fmla="*/ 278166096 h 2453"/>
                <a:gd name="T72" fmla="*/ 488910581 w 2667"/>
                <a:gd name="T73" fmla="*/ 288244575 h 2453"/>
                <a:gd name="T74" fmla="*/ 539313717 w 2667"/>
                <a:gd name="T75" fmla="*/ 278166096 h 2453"/>
                <a:gd name="T76" fmla="*/ 623990986 w 2667"/>
                <a:gd name="T77" fmla="*/ 390037291 h 2453"/>
                <a:gd name="T78" fmla="*/ 697075534 w 2667"/>
                <a:gd name="T79" fmla="*/ 356274228 h 2453"/>
                <a:gd name="T80" fmla="*/ 748487050 w 2667"/>
                <a:gd name="T81" fmla="*/ 383486121 h 2453"/>
                <a:gd name="T82" fmla="*/ 762095738 w 2667"/>
                <a:gd name="T83" fmla="*/ 311425076 h 2453"/>
                <a:gd name="T84" fmla="*/ 813003065 w 2667"/>
                <a:gd name="T85" fmla="*/ 291268119 h 2453"/>
                <a:gd name="T86" fmla="*/ 874494574 w 2667"/>
                <a:gd name="T87" fmla="*/ 286732644 h 2453"/>
                <a:gd name="T88" fmla="*/ 957659907 w 2667"/>
                <a:gd name="T89" fmla="*/ 352746919 h 2453"/>
                <a:gd name="T90" fmla="*/ 966732154 w 2667"/>
                <a:gd name="T91" fmla="*/ 411705862 h 2453"/>
                <a:gd name="T92" fmla="*/ 1022175922 w 2667"/>
                <a:gd name="T93" fmla="*/ 468649426 h 2453"/>
                <a:gd name="T94" fmla="*/ 933466402 w 2667"/>
                <a:gd name="T95" fmla="*/ 485278757 h 2453"/>
                <a:gd name="T96" fmla="*/ 948587025 w 2667"/>
                <a:gd name="T97" fmla="*/ 583040002 h 2453"/>
                <a:gd name="T98" fmla="*/ 1000502732 w 2667"/>
                <a:gd name="T99" fmla="*/ 616803065 h 2453"/>
                <a:gd name="T100" fmla="*/ 1196066901 w 2667"/>
                <a:gd name="T101" fmla="*/ 665683529 h 2453"/>
                <a:gd name="T102" fmla="*/ 1243949722 w 2667"/>
                <a:gd name="T103" fmla="*/ 611763826 h 2453"/>
                <a:gd name="T104" fmla="*/ 1274695793 w 2667"/>
                <a:gd name="T105" fmla="*/ 693399663 h 2453"/>
                <a:gd name="T106" fmla="*/ 1327115055 w 2667"/>
                <a:gd name="T107" fmla="*/ 735225192 h 2453"/>
                <a:gd name="T108" fmla="*/ 1344251487 w 2667"/>
                <a:gd name="T109" fmla="*/ 790656508 h 2453"/>
                <a:gd name="T110" fmla="*/ 1298385109 w 2667"/>
                <a:gd name="T111" fmla="*/ 889425601 h 2453"/>
                <a:gd name="T112" fmla="*/ 1330138926 w 2667"/>
                <a:gd name="T113" fmla="*/ 1012383043 h 2453"/>
                <a:gd name="T114" fmla="*/ 1239413281 w 2667"/>
                <a:gd name="T115" fmla="*/ 1046649871 h 2453"/>
                <a:gd name="T116" fmla="*/ 1145663764 w 2667"/>
                <a:gd name="T117" fmla="*/ 1152978300 h 2453"/>
                <a:gd name="T118" fmla="*/ 1128526381 w 2667"/>
                <a:gd name="T119" fmla="*/ 1203874142 h 2453"/>
                <a:gd name="T120" fmla="*/ 1047881363 w 2667"/>
                <a:gd name="T121" fmla="*/ 1203874142 h 2453"/>
                <a:gd name="T122" fmla="*/ 1017135291 w 2667"/>
                <a:gd name="T123" fmla="*/ 1236125274 h 245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667"/>
                <a:gd name="T187" fmla="*/ 0 h 2453"/>
                <a:gd name="T188" fmla="*/ 2667 w 2667"/>
                <a:gd name="T189" fmla="*/ 2453 h 245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667" h="2453">
                  <a:moveTo>
                    <a:pt x="2018" y="2453"/>
                  </a:moveTo>
                  <a:lnTo>
                    <a:pt x="1824" y="2392"/>
                  </a:lnTo>
                  <a:lnTo>
                    <a:pt x="1842" y="2239"/>
                  </a:lnTo>
                  <a:lnTo>
                    <a:pt x="1625" y="2208"/>
                  </a:lnTo>
                  <a:lnTo>
                    <a:pt x="1427" y="2207"/>
                  </a:lnTo>
                  <a:lnTo>
                    <a:pt x="1396" y="2062"/>
                  </a:lnTo>
                  <a:lnTo>
                    <a:pt x="1223" y="1981"/>
                  </a:lnTo>
                  <a:lnTo>
                    <a:pt x="1050" y="2068"/>
                  </a:lnTo>
                  <a:lnTo>
                    <a:pt x="915" y="2058"/>
                  </a:lnTo>
                  <a:lnTo>
                    <a:pt x="790" y="2040"/>
                  </a:lnTo>
                  <a:lnTo>
                    <a:pt x="625" y="1820"/>
                  </a:lnTo>
                  <a:lnTo>
                    <a:pt x="561" y="1774"/>
                  </a:lnTo>
                  <a:lnTo>
                    <a:pt x="616" y="1569"/>
                  </a:lnTo>
                  <a:lnTo>
                    <a:pt x="741" y="1490"/>
                  </a:lnTo>
                  <a:lnTo>
                    <a:pt x="471" y="1193"/>
                  </a:lnTo>
                  <a:lnTo>
                    <a:pt x="490" y="1037"/>
                  </a:lnTo>
                  <a:lnTo>
                    <a:pt x="481" y="909"/>
                  </a:lnTo>
                  <a:lnTo>
                    <a:pt x="337" y="765"/>
                  </a:lnTo>
                  <a:lnTo>
                    <a:pt x="392" y="725"/>
                  </a:lnTo>
                  <a:lnTo>
                    <a:pt x="484" y="697"/>
                  </a:lnTo>
                  <a:lnTo>
                    <a:pt x="457" y="645"/>
                  </a:lnTo>
                  <a:lnTo>
                    <a:pt x="395" y="636"/>
                  </a:lnTo>
                  <a:lnTo>
                    <a:pt x="319" y="578"/>
                  </a:lnTo>
                  <a:lnTo>
                    <a:pt x="310" y="453"/>
                  </a:lnTo>
                  <a:lnTo>
                    <a:pt x="182" y="257"/>
                  </a:lnTo>
                  <a:lnTo>
                    <a:pt x="72" y="223"/>
                  </a:lnTo>
                  <a:lnTo>
                    <a:pt x="0" y="146"/>
                  </a:lnTo>
                  <a:lnTo>
                    <a:pt x="72" y="86"/>
                  </a:lnTo>
                  <a:lnTo>
                    <a:pt x="200" y="122"/>
                  </a:lnTo>
                  <a:lnTo>
                    <a:pt x="310" y="31"/>
                  </a:lnTo>
                  <a:lnTo>
                    <a:pt x="422" y="76"/>
                  </a:lnTo>
                  <a:lnTo>
                    <a:pt x="634" y="9"/>
                  </a:lnTo>
                  <a:lnTo>
                    <a:pt x="707" y="0"/>
                  </a:lnTo>
                  <a:lnTo>
                    <a:pt x="853" y="174"/>
                  </a:lnTo>
                  <a:lnTo>
                    <a:pt x="686" y="334"/>
                  </a:lnTo>
                  <a:lnTo>
                    <a:pt x="809" y="552"/>
                  </a:lnTo>
                  <a:lnTo>
                    <a:pt x="970" y="572"/>
                  </a:lnTo>
                  <a:lnTo>
                    <a:pt x="1070" y="552"/>
                  </a:lnTo>
                  <a:lnTo>
                    <a:pt x="1238" y="774"/>
                  </a:lnTo>
                  <a:lnTo>
                    <a:pt x="1383" y="707"/>
                  </a:lnTo>
                  <a:lnTo>
                    <a:pt x="1485" y="761"/>
                  </a:lnTo>
                  <a:lnTo>
                    <a:pt x="1512" y="618"/>
                  </a:lnTo>
                  <a:lnTo>
                    <a:pt x="1613" y="578"/>
                  </a:lnTo>
                  <a:lnTo>
                    <a:pt x="1735" y="569"/>
                  </a:lnTo>
                  <a:lnTo>
                    <a:pt x="1900" y="700"/>
                  </a:lnTo>
                  <a:lnTo>
                    <a:pt x="1918" y="817"/>
                  </a:lnTo>
                  <a:lnTo>
                    <a:pt x="2028" y="930"/>
                  </a:lnTo>
                  <a:lnTo>
                    <a:pt x="1852" y="963"/>
                  </a:lnTo>
                  <a:lnTo>
                    <a:pt x="1882" y="1157"/>
                  </a:lnTo>
                  <a:lnTo>
                    <a:pt x="1985" y="1224"/>
                  </a:lnTo>
                  <a:lnTo>
                    <a:pt x="2373" y="1321"/>
                  </a:lnTo>
                  <a:lnTo>
                    <a:pt x="2468" y="1214"/>
                  </a:lnTo>
                  <a:lnTo>
                    <a:pt x="2529" y="1376"/>
                  </a:lnTo>
                  <a:lnTo>
                    <a:pt x="2633" y="1459"/>
                  </a:lnTo>
                  <a:lnTo>
                    <a:pt x="2667" y="1569"/>
                  </a:lnTo>
                  <a:lnTo>
                    <a:pt x="2576" y="1765"/>
                  </a:lnTo>
                  <a:lnTo>
                    <a:pt x="2639" y="2009"/>
                  </a:lnTo>
                  <a:lnTo>
                    <a:pt x="2459" y="2077"/>
                  </a:lnTo>
                  <a:lnTo>
                    <a:pt x="2273" y="2288"/>
                  </a:lnTo>
                  <a:lnTo>
                    <a:pt x="2239" y="2389"/>
                  </a:lnTo>
                  <a:lnTo>
                    <a:pt x="2079" y="2389"/>
                  </a:lnTo>
                  <a:lnTo>
                    <a:pt x="2018" y="245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Freeform 76"/>
            <p:cNvSpPr>
              <a:spLocks/>
            </p:cNvSpPr>
            <p:nvPr/>
          </p:nvSpPr>
          <p:spPr bwMode="auto">
            <a:xfrm>
              <a:off x="4410073" y="3208338"/>
              <a:ext cx="692150" cy="487363"/>
            </a:xfrm>
            <a:custGeom>
              <a:avLst/>
              <a:gdLst>
                <a:gd name="T0" fmla="*/ 207660880 w 1372"/>
                <a:gd name="T1" fmla="*/ 451515897 h 969"/>
                <a:gd name="T2" fmla="*/ 143144864 w 1372"/>
                <a:gd name="T3" fmla="*/ 423800246 h 969"/>
                <a:gd name="T4" fmla="*/ 96774005 w 1372"/>
                <a:gd name="T5" fmla="*/ 401123516 h 969"/>
                <a:gd name="T6" fmla="*/ 27721878 w 1372"/>
                <a:gd name="T7" fmla="*/ 373407865 h 969"/>
                <a:gd name="T8" fmla="*/ 0 w 1372"/>
                <a:gd name="T9" fmla="*/ 336621267 h 969"/>
                <a:gd name="T10" fmla="*/ 27721878 w 1372"/>
                <a:gd name="T11" fmla="*/ 290260197 h 969"/>
                <a:gd name="T12" fmla="*/ 143144864 w 1372"/>
                <a:gd name="T13" fmla="*/ 203081536 h 969"/>
                <a:gd name="T14" fmla="*/ 212197319 w 1372"/>
                <a:gd name="T15" fmla="*/ 147649876 h 969"/>
                <a:gd name="T16" fmla="*/ 318043844 w 1372"/>
                <a:gd name="T17" fmla="*/ 101288885 h 969"/>
                <a:gd name="T18" fmla="*/ 373487341 w 1372"/>
                <a:gd name="T19" fmla="*/ 46361011 h 969"/>
                <a:gd name="T20" fmla="*/ 438003318 w 1372"/>
                <a:gd name="T21" fmla="*/ 9574714 h 969"/>
                <a:gd name="T22" fmla="*/ 520664413 w 1372"/>
                <a:gd name="T23" fmla="*/ 0 h 969"/>
                <a:gd name="T24" fmla="*/ 563506896 w 1372"/>
                <a:gd name="T25" fmla="*/ 14613954 h 969"/>
                <a:gd name="T26" fmla="*/ 627014811 w 1372"/>
                <a:gd name="T27" fmla="*/ 14109872 h 969"/>
                <a:gd name="T28" fmla="*/ 681954515 w 1372"/>
                <a:gd name="T29" fmla="*/ 64502268 h 969"/>
                <a:gd name="T30" fmla="*/ 691530946 w 1372"/>
                <a:gd name="T31" fmla="*/ 165791134 h 969"/>
                <a:gd name="T32" fmla="*/ 621974500 w 1372"/>
                <a:gd name="T33" fmla="*/ 225757949 h 969"/>
                <a:gd name="T34" fmla="*/ 542841781 w 1372"/>
                <a:gd name="T35" fmla="*/ 278166025 h 969"/>
                <a:gd name="T36" fmla="*/ 441027504 w 1372"/>
                <a:gd name="T37" fmla="*/ 365848849 h 969"/>
                <a:gd name="T38" fmla="*/ 345765473 w 1372"/>
                <a:gd name="T39" fmla="*/ 488302494 h 969"/>
                <a:gd name="T40" fmla="*/ 258063988 w 1372"/>
                <a:gd name="T41" fmla="*/ 483767021 h 969"/>
                <a:gd name="T42" fmla="*/ 207660880 w 1372"/>
                <a:gd name="T43" fmla="*/ 451515897 h 96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72"/>
                <a:gd name="T67" fmla="*/ 0 h 969"/>
                <a:gd name="T68" fmla="*/ 1372 w 1372"/>
                <a:gd name="T69" fmla="*/ 969 h 96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72" h="969">
                  <a:moveTo>
                    <a:pt x="412" y="896"/>
                  </a:moveTo>
                  <a:lnTo>
                    <a:pt x="284" y="841"/>
                  </a:lnTo>
                  <a:lnTo>
                    <a:pt x="192" y="796"/>
                  </a:lnTo>
                  <a:lnTo>
                    <a:pt x="55" y="741"/>
                  </a:lnTo>
                  <a:lnTo>
                    <a:pt x="0" y="668"/>
                  </a:lnTo>
                  <a:lnTo>
                    <a:pt x="55" y="576"/>
                  </a:lnTo>
                  <a:lnTo>
                    <a:pt x="284" y="403"/>
                  </a:lnTo>
                  <a:lnTo>
                    <a:pt x="421" y="293"/>
                  </a:lnTo>
                  <a:lnTo>
                    <a:pt x="631" y="201"/>
                  </a:lnTo>
                  <a:lnTo>
                    <a:pt x="741" y="92"/>
                  </a:lnTo>
                  <a:lnTo>
                    <a:pt x="869" y="19"/>
                  </a:lnTo>
                  <a:lnTo>
                    <a:pt x="1033" y="0"/>
                  </a:lnTo>
                  <a:lnTo>
                    <a:pt x="1118" y="29"/>
                  </a:lnTo>
                  <a:lnTo>
                    <a:pt x="1244" y="28"/>
                  </a:lnTo>
                  <a:lnTo>
                    <a:pt x="1353" y="128"/>
                  </a:lnTo>
                  <a:lnTo>
                    <a:pt x="1372" y="329"/>
                  </a:lnTo>
                  <a:lnTo>
                    <a:pt x="1234" y="448"/>
                  </a:lnTo>
                  <a:lnTo>
                    <a:pt x="1077" y="552"/>
                  </a:lnTo>
                  <a:lnTo>
                    <a:pt x="875" y="726"/>
                  </a:lnTo>
                  <a:lnTo>
                    <a:pt x="686" y="969"/>
                  </a:lnTo>
                  <a:lnTo>
                    <a:pt x="512" y="960"/>
                  </a:lnTo>
                  <a:lnTo>
                    <a:pt x="412" y="89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Freeform 77"/>
            <p:cNvSpPr>
              <a:spLocks/>
            </p:cNvSpPr>
            <p:nvPr/>
          </p:nvSpPr>
          <p:spPr bwMode="auto">
            <a:xfrm>
              <a:off x="3186111" y="3659188"/>
              <a:ext cx="1100137" cy="1054100"/>
            </a:xfrm>
            <a:custGeom>
              <a:avLst/>
              <a:gdLst>
                <a:gd name="T0" fmla="*/ 50907031 w 2185"/>
                <a:gd name="T1" fmla="*/ 754878179 h 2092"/>
                <a:gd name="T2" fmla="*/ 23185454 w 2185"/>
                <a:gd name="T3" fmla="*/ 703982329 h 2092"/>
                <a:gd name="T4" fmla="*/ 0 w 2185"/>
                <a:gd name="T5" fmla="*/ 625873789 h 2092"/>
                <a:gd name="T6" fmla="*/ 15624819 w 2185"/>
                <a:gd name="T7" fmla="*/ 549277338 h 2092"/>
                <a:gd name="T8" fmla="*/ 206652948 w 2185"/>
                <a:gd name="T9" fmla="*/ 317472211 h 2092"/>
                <a:gd name="T10" fmla="*/ 330140480 w 2185"/>
                <a:gd name="T11" fmla="*/ 142106613 h 2092"/>
                <a:gd name="T12" fmla="*/ 394656577 w 2185"/>
                <a:gd name="T13" fmla="*/ 0 h 2092"/>
                <a:gd name="T14" fmla="*/ 484374164 w 2185"/>
                <a:gd name="T15" fmla="*/ 15621808 h 2092"/>
                <a:gd name="T16" fmla="*/ 493950919 w 2185"/>
                <a:gd name="T17" fmla="*/ 110863324 h 2092"/>
                <a:gd name="T18" fmla="*/ 462700973 w 2185"/>
                <a:gd name="T19" fmla="*/ 166799088 h 2092"/>
                <a:gd name="T20" fmla="*/ 512096049 w 2185"/>
                <a:gd name="T21" fmla="*/ 197538294 h 2092"/>
                <a:gd name="T22" fmla="*/ 564515313 w 2185"/>
                <a:gd name="T23" fmla="*/ 187963897 h 2092"/>
                <a:gd name="T24" fmla="*/ 638607769 w 2185"/>
                <a:gd name="T25" fmla="*/ 172846176 h 2092"/>
                <a:gd name="T26" fmla="*/ 684474625 w 2185"/>
                <a:gd name="T27" fmla="*/ 186451966 h 2092"/>
                <a:gd name="T28" fmla="*/ 753527084 w 2185"/>
                <a:gd name="T29" fmla="*/ 315456515 h 2092"/>
                <a:gd name="T30" fmla="*/ 874998807 w 2185"/>
                <a:gd name="T31" fmla="*/ 388525735 h 2092"/>
                <a:gd name="T32" fmla="*/ 854333361 w 2185"/>
                <a:gd name="T33" fmla="*/ 422792568 h 2092"/>
                <a:gd name="T34" fmla="*/ 789817344 w 2185"/>
                <a:gd name="T35" fmla="*/ 445973073 h 2092"/>
                <a:gd name="T36" fmla="*/ 759071270 w 2185"/>
                <a:gd name="T37" fmla="*/ 566410755 h 2092"/>
                <a:gd name="T38" fmla="*/ 803426032 w 2185"/>
                <a:gd name="T39" fmla="*/ 645022902 h 2092"/>
                <a:gd name="T40" fmla="*/ 891631367 w 2185"/>
                <a:gd name="T41" fmla="*/ 588583412 h 2092"/>
                <a:gd name="T42" fmla="*/ 970260263 w 2185"/>
                <a:gd name="T43" fmla="*/ 589087494 h 2092"/>
                <a:gd name="T44" fmla="*/ 1022175972 w 2185"/>
                <a:gd name="T45" fmla="*/ 527608764 h 2092"/>
                <a:gd name="T46" fmla="*/ 1101308424 w 2185"/>
                <a:gd name="T47" fmla="*/ 621338631 h 2092"/>
                <a:gd name="T48" fmla="*/ 1034776281 w 2185"/>
                <a:gd name="T49" fmla="*/ 777554918 h 2092"/>
                <a:gd name="T50" fmla="*/ 928425817 w 2185"/>
                <a:gd name="T51" fmla="*/ 805270581 h 2092"/>
                <a:gd name="T52" fmla="*/ 946570947 w 2185"/>
                <a:gd name="T53" fmla="*/ 870276938 h 2092"/>
                <a:gd name="T54" fmla="*/ 837195977 w 2185"/>
                <a:gd name="T55" fmla="*/ 838529883 h 2092"/>
                <a:gd name="T56" fmla="*/ 765119647 w 2185"/>
                <a:gd name="T57" fmla="*/ 885394976 h 2092"/>
                <a:gd name="T58" fmla="*/ 692539127 w 2185"/>
                <a:gd name="T59" fmla="*/ 892953677 h 2092"/>
                <a:gd name="T60" fmla="*/ 618446513 w 2185"/>
                <a:gd name="T61" fmla="*/ 971565824 h 2092"/>
                <a:gd name="T62" fmla="*/ 558466937 w 2185"/>
                <a:gd name="T63" fmla="*/ 991722785 h 2092"/>
                <a:gd name="T64" fmla="*/ 526208928 w 2185"/>
                <a:gd name="T65" fmla="*/ 1033548319 h 2092"/>
                <a:gd name="T66" fmla="*/ 484374164 w 2185"/>
                <a:gd name="T67" fmla="*/ 1051689584 h 2092"/>
                <a:gd name="T68" fmla="*/ 382559823 w 2185"/>
                <a:gd name="T69" fmla="*/ 1054209363 h 2092"/>
                <a:gd name="T70" fmla="*/ 363910821 w 2185"/>
                <a:gd name="T71" fmla="*/ 1026493701 h 2092"/>
                <a:gd name="T72" fmla="*/ 322580168 w 2185"/>
                <a:gd name="T73" fmla="*/ 1017422751 h 2092"/>
                <a:gd name="T74" fmla="*/ 290322159 w 2185"/>
                <a:gd name="T75" fmla="*/ 971061741 h 2092"/>
                <a:gd name="T76" fmla="*/ 253527709 w 2185"/>
                <a:gd name="T77" fmla="*/ 934275129 h 2092"/>
                <a:gd name="T78" fmla="*/ 207661011 w 2185"/>
                <a:gd name="T79" fmla="*/ 897489152 h 2092"/>
                <a:gd name="T80" fmla="*/ 165826208 w 2185"/>
                <a:gd name="T81" fmla="*/ 869772855 h 2092"/>
                <a:gd name="T82" fmla="*/ 133568199 w 2185"/>
                <a:gd name="T83" fmla="*/ 837521718 h 2092"/>
                <a:gd name="T84" fmla="*/ 83165040 w 2185"/>
                <a:gd name="T85" fmla="*/ 814845613 h 2092"/>
                <a:gd name="T86" fmla="*/ 50907031 w 2185"/>
                <a:gd name="T87" fmla="*/ 754878179 h 20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85"/>
                <a:gd name="T133" fmla="*/ 0 h 2092"/>
                <a:gd name="T134" fmla="*/ 2185 w 2185"/>
                <a:gd name="T135" fmla="*/ 2092 h 209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85" h="2092">
                  <a:moveTo>
                    <a:pt x="101" y="1498"/>
                  </a:moveTo>
                  <a:lnTo>
                    <a:pt x="46" y="1397"/>
                  </a:lnTo>
                  <a:lnTo>
                    <a:pt x="0" y="1242"/>
                  </a:lnTo>
                  <a:lnTo>
                    <a:pt x="31" y="1090"/>
                  </a:lnTo>
                  <a:lnTo>
                    <a:pt x="410" y="630"/>
                  </a:lnTo>
                  <a:lnTo>
                    <a:pt x="655" y="282"/>
                  </a:lnTo>
                  <a:lnTo>
                    <a:pt x="783" y="0"/>
                  </a:lnTo>
                  <a:lnTo>
                    <a:pt x="961" y="31"/>
                  </a:lnTo>
                  <a:lnTo>
                    <a:pt x="980" y="220"/>
                  </a:lnTo>
                  <a:lnTo>
                    <a:pt x="918" y="331"/>
                  </a:lnTo>
                  <a:lnTo>
                    <a:pt x="1016" y="392"/>
                  </a:lnTo>
                  <a:lnTo>
                    <a:pt x="1120" y="373"/>
                  </a:lnTo>
                  <a:lnTo>
                    <a:pt x="1267" y="343"/>
                  </a:lnTo>
                  <a:lnTo>
                    <a:pt x="1358" y="370"/>
                  </a:lnTo>
                  <a:lnTo>
                    <a:pt x="1495" y="626"/>
                  </a:lnTo>
                  <a:lnTo>
                    <a:pt x="1736" y="771"/>
                  </a:lnTo>
                  <a:lnTo>
                    <a:pt x="1695" y="839"/>
                  </a:lnTo>
                  <a:lnTo>
                    <a:pt x="1567" y="885"/>
                  </a:lnTo>
                  <a:lnTo>
                    <a:pt x="1506" y="1124"/>
                  </a:lnTo>
                  <a:lnTo>
                    <a:pt x="1594" y="1280"/>
                  </a:lnTo>
                  <a:lnTo>
                    <a:pt x="1769" y="1168"/>
                  </a:lnTo>
                  <a:lnTo>
                    <a:pt x="1925" y="1169"/>
                  </a:lnTo>
                  <a:lnTo>
                    <a:pt x="2028" y="1047"/>
                  </a:lnTo>
                  <a:lnTo>
                    <a:pt x="2185" y="1233"/>
                  </a:lnTo>
                  <a:lnTo>
                    <a:pt x="2053" y="1543"/>
                  </a:lnTo>
                  <a:lnTo>
                    <a:pt x="1842" y="1598"/>
                  </a:lnTo>
                  <a:lnTo>
                    <a:pt x="1878" y="1727"/>
                  </a:lnTo>
                  <a:lnTo>
                    <a:pt x="1661" y="1664"/>
                  </a:lnTo>
                  <a:lnTo>
                    <a:pt x="1518" y="1757"/>
                  </a:lnTo>
                  <a:lnTo>
                    <a:pt x="1374" y="1772"/>
                  </a:lnTo>
                  <a:lnTo>
                    <a:pt x="1227" y="1928"/>
                  </a:lnTo>
                  <a:lnTo>
                    <a:pt x="1108" y="1968"/>
                  </a:lnTo>
                  <a:lnTo>
                    <a:pt x="1044" y="2051"/>
                  </a:lnTo>
                  <a:lnTo>
                    <a:pt x="961" y="2087"/>
                  </a:lnTo>
                  <a:lnTo>
                    <a:pt x="759" y="2092"/>
                  </a:lnTo>
                  <a:lnTo>
                    <a:pt x="722" y="2037"/>
                  </a:lnTo>
                  <a:lnTo>
                    <a:pt x="640" y="2019"/>
                  </a:lnTo>
                  <a:lnTo>
                    <a:pt x="576" y="1927"/>
                  </a:lnTo>
                  <a:lnTo>
                    <a:pt x="503" y="1854"/>
                  </a:lnTo>
                  <a:lnTo>
                    <a:pt x="412" y="1781"/>
                  </a:lnTo>
                  <a:lnTo>
                    <a:pt x="329" y="1726"/>
                  </a:lnTo>
                  <a:lnTo>
                    <a:pt x="265" y="1662"/>
                  </a:lnTo>
                  <a:lnTo>
                    <a:pt x="165" y="1617"/>
                  </a:lnTo>
                  <a:lnTo>
                    <a:pt x="101" y="149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4" name="Freeform 78"/>
            <p:cNvSpPr>
              <a:spLocks/>
            </p:cNvSpPr>
            <p:nvPr/>
          </p:nvSpPr>
          <p:spPr bwMode="auto">
            <a:xfrm>
              <a:off x="3868736" y="3725863"/>
              <a:ext cx="882650" cy="582613"/>
            </a:xfrm>
            <a:custGeom>
              <a:avLst/>
              <a:gdLst>
                <a:gd name="T0" fmla="*/ 183861825 w 2863"/>
                <a:gd name="T1" fmla="*/ 4712907 h 1890"/>
                <a:gd name="T2" fmla="*/ 135676145 w 2863"/>
                <a:gd name="T3" fmla="*/ 8483387 h 1890"/>
                <a:gd name="T4" fmla="*/ 105441897 w 2863"/>
                <a:gd name="T5" fmla="*/ 0 h 1890"/>
                <a:gd name="T6" fmla="*/ 95993658 w 2863"/>
                <a:gd name="T7" fmla="*/ 19794634 h 1890"/>
                <a:gd name="T8" fmla="*/ 56311196 w 2863"/>
                <a:gd name="T9" fmla="*/ 44302174 h 1890"/>
                <a:gd name="T10" fmla="*/ 0 w 2863"/>
                <a:gd name="T11" fmla="*/ 73522819 h 1890"/>
                <a:gd name="T12" fmla="*/ 43083761 w 2863"/>
                <a:gd name="T13" fmla="*/ 152701162 h 1890"/>
                <a:gd name="T14" fmla="*/ 116779716 w 2863"/>
                <a:gd name="T15" fmla="*/ 197003324 h 1890"/>
                <a:gd name="T16" fmla="*/ 104497095 w 2863"/>
                <a:gd name="T17" fmla="*/ 217740621 h 1890"/>
                <a:gd name="T18" fmla="*/ 64814609 w 2863"/>
                <a:gd name="T19" fmla="*/ 231879530 h 1890"/>
                <a:gd name="T20" fmla="*/ 45918167 w 2863"/>
                <a:gd name="T21" fmla="*/ 305402324 h 1890"/>
                <a:gd name="T22" fmla="*/ 73318021 w 2863"/>
                <a:gd name="T23" fmla="*/ 353474771 h 1890"/>
                <a:gd name="T24" fmla="*/ 127172732 w 2863"/>
                <a:gd name="T25" fmla="*/ 319541234 h 1890"/>
                <a:gd name="T26" fmla="*/ 175358607 w 2863"/>
                <a:gd name="T27" fmla="*/ 319541234 h 1890"/>
                <a:gd name="T28" fmla="*/ 207482507 w 2863"/>
                <a:gd name="T29" fmla="*/ 281837217 h 1890"/>
                <a:gd name="T30" fmla="*/ 255668187 w 2863"/>
                <a:gd name="T31" fmla="*/ 339335862 h 1890"/>
                <a:gd name="T32" fmla="*/ 305743666 w 2863"/>
                <a:gd name="T33" fmla="*/ 318598614 h 1890"/>
                <a:gd name="T34" fmla="*/ 363377560 w 2863"/>
                <a:gd name="T35" fmla="*/ 341221102 h 1890"/>
                <a:gd name="T36" fmla="*/ 403060022 w 2863"/>
                <a:gd name="T37" fmla="*/ 316713374 h 1890"/>
                <a:gd name="T38" fmla="*/ 455969810 w 2863"/>
                <a:gd name="T39" fmla="*/ 315770948 h 1890"/>
                <a:gd name="T40" fmla="*/ 535334734 w 2863"/>
                <a:gd name="T41" fmla="*/ 356302631 h 1890"/>
                <a:gd name="T42" fmla="*/ 541003546 w 2863"/>
                <a:gd name="T43" fmla="*/ 327081998 h 1890"/>
                <a:gd name="T44" fmla="*/ 513603899 w 2863"/>
                <a:gd name="T45" fmla="*/ 287492936 h 1890"/>
                <a:gd name="T46" fmla="*/ 502265886 w 2863"/>
                <a:gd name="T47" fmla="*/ 199831183 h 1890"/>
                <a:gd name="T48" fmla="*/ 450300998 w 2863"/>
                <a:gd name="T49" fmla="*/ 238477675 h 1890"/>
                <a:gd name="T50" fmla="*/ 465418219 w 2863"/>
                <a:gd name="T51" fmla="*/ 132906534 h 1890"/>
                <a:gd name="T52" fmla="*/ 421956549 w 2863"/>
                <a:gd name="T53" fmla="*/ 148930683 h 1890"/>
                <a:gd name="T54" fmla="*/ 420066945 w 2863"/>
                <a:gd name="T55" fmla="*/ 93317447 h 1890"/>
                <a:gd name="T56" fmla="*/ 393611808 w 2863"/>
                <a:gd name="T57" fmla="*/ 61268955 h 1890"/>
                <a:gd name="T58" fmla="*/ 407784130 w 2863"/>
                <a:gd name="T59" fmla="*/ 21679874 h 1890"/>
                <a:gd name="T60" fmla="*/ 376605177 w 2863"/>
                <a:gd name="T61" fmla="*/ 4712907 h 1890"/>
                <a:gd name="T62" fmla="*/ 317081484 w 2863"/>
                <a:gd name="T63" fmla="*/ 11311247 h 1890"/>
                <a:gd name="T64" fmla="*/ 283068029 w 2863"/>
                <a:gd name="T65" fmla="*/ 66924480 h 1890"/>
                <a:gd name="T66" fmla="*/ 263226798 w 2863"/>
                <a:gd name="T67" fmla="*/ 112169286 h 1890"/>
                <a:gd name="T68" fmla="*/ 234882154 w 2863"/>
                <a:gd name="T69" fmla="*/ 73522819 h 1890"/>
                <a:gd name="T70" fmla="*/ 201813452 w 2863"/>
                <a:gd name="T71" fmla="*/ 83891443 h 1890"/>
                <a:gd name="T72" fmla="*/ 169689600 w 2863"/>
                <a:gd name="T73" fmla="*/ 27335405 h 1890"/>
                <a:gd name="T74" fmla="*/ 183861825 w 2863"/>
                <a:gd name="T75" fmla="*/ 4712907 h 18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863"/>
                <a:gd name="T115" fmla="*/ 0 h 1890"/>
                <a:gd name="T116" fmla="*/ 2863 w 2863"/>
                <a:gd name="T117" fmla="*/ 1890 h 18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863" h="1890">
                  <a:moveTo>
                    <a:pt x="973" y="25"/>
                  </a:moveTo>
                  <a:lnTo>
                    <a:pt x="718" y="45"/>
                  </a:lnTo>
                  <a:lnTo>
                    <a:pt x="558" y="0"/>
                  </a:lnTo>
                  <a:lnTo>
                    <a:pt x="508" y="105"/>
                  </a:lnTo>
                  <a:lnTo>
                    <a:pt x="298" y="235"/>
                  </a:lnTo>
                  <a:lnTo>
                    <a:pt x="0" y="390"/>
                  </a:lnTo>
                  <a:lnTo>
                    <a:pt x="228" y="810"/>
                  </a:lnTo>
                  <a:lnTo>
                    <a:pt x="618" y="1045"/>
                  </a:lnTo>
                  <a:lnTo>
                    <a:pt x="553" y="1155"/>
                  </a:lnTo>
                  <a:lnTo>
                    <a:pt x="343" y="1230"/>
                  </a:lnTo>
                  <a:lnTo>
                    <a:pt x="243" y="1620"/>
                  </a:lnTo>
                  <a:lnTo>
                    <a:pt x="388" y="1875"/>
                  </a:lnTo>
                  <a:lnTo>
                    <a:pt x="673" y="1695"/>
                  </a:lnTo>
                  <a:lnTo>
                    <a:pt x="928" y="1695"/>
                  </a:lnTo>
                  <a:lnTo>
                    <a:pt x="1098" y="1495"/>
                  </a:lnTo>
                  <a:lnTo>
                    <a:pt x="1353" y="1800"/>
                  </a:lnTo>
                  <a:lnTo>
                    <a:pt x="1618" y="1690"/>
                  </a:lnTo>
                  <a:lnTo>
                    <a:pt x="1923" y="1810"/>
                  </a:lnTo>
                  <a:lnTo>
                    <a:pt x="2133" y="1680"/>
                  </a:lnTo>
                  <a:lnTo>
                    <a:pt x="2413" y="1675"/>
                  </a:lnTo>
                  <a:lnTo>
                    <a:pt x="2833" y="1890"/>
                  </a:lnTo>
                  <a:lnTo>
                    <a:pt x="2863" y="1735"/>
                  </a:lnTo>
                  <a:lnTo>
                    <a:pt x="2718" y="1525"/>
                  </a:lnTo>
                  <a:lnTo>
                    <a:pt x="2658" y="1060"/>
                  </a:lnTo>
                  <a:lnTo>
                    <a:pt x="2383" y="1265"/>
                  </a:lnTo>
                  <a:lnTo>
                    <a:pt x="2463" y="705"/>
                  </a:lnTo>
                  <a:lnTo>
                    <a:pt x="2233" y="790"/>
                  </a:lnTo>
                  <a:lnTo>
                    <a:pt x="2223" y="495"/>
                  </a:lnTo>
                  <a:lnTo>
                    <a:pt x="2083" y="325"/>
                  </a:lnTo>
                  <a:lnTo>
                    <a:pt x="2158" y="115"/>
                  </a:lnTo>
                  <a:lnTo>
                    <a:pt x="1993" y="25"/>
                  </a:lnTo>
                  <a:lnTo>
                    <a:pt x="1678" y="60"/>
                  </a:lnTo>
                  <a:lnTo>
                    <a:pt x="1498" y="355"/>
                  </a:lnTo>
                  <a:lnTo>
                    <a:pt x="1393" y="595"/>
                  </a:lnTo>
                  <a:lnTo>
                    <a:pt x="1243" y="390"/>
                  </a:lnTo>
                  <a:lnTo>
                    <a:pt x="1068" y="445"/>
                  </a:lnTo>
                  <a:lnTo>
                    <a:pt x="898" y="145"/>
                  </a:lnTo>
                  <a:lnTo>
                    <a:pt x="973" y="25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Freeform 79"/>
            <p:cNvSpPr>
              <a:spLocks/>
            </p:cNvSpPr>
            <p:nvPr/>
          </p:nvSpPr>
          <p:spPr bwMode="auto">
            <a:xfrm>
              <a:off x="5243511" y="2173288"/>
              <a:ext cx="1004887" cy="998538"/>
            </a:xfrm>
            <a:custGeom>
              <a:avLst/>
              <a:gdLst>
                <a:gd name="T0" fmla="*/ 120953696 w 3268"/>
                <a:gd name="T1" fmla="*/ 119670706 h 3241"/>
                <a:gd name="T2" fmla="*/ 179358158 w 3268"/>
                <a:gd name="T3" fmla="*/ 192227072 h 3241"/>
                <a:gd name="T4" fmla="*/ 194430339 w 3268"/>
                <a:gd name="T5" fmla="*/ 234630060 h 3241"/>
                <a:gd name="T6" fmla="*/ 194430339 w 3268"/>
                <a:gd name="T7" fmla="*/ 265725562 h 3241"/>
                <a:gd name="T8" fmla="*/ 152040095 w 3268"/>
                <a:gd name="T9" fmla="*/ 310201536 h 3241"/>
                <a:gd name="T10" fmla="*/ 112475763 w 3268"/>
                <a:gd name="T11" fmla="*/ 282686816 h 3241"/>
                <a:gd name="T12" fmla="*/ 66317352 w 3268"/>
                <a:gd name="T13" fmla="*/ 327162789 h 3241"/>
                <a:gd name="T14" fmla="*/ 0 w 3268"/>
                <a:gd name="T15" fmla="*/ 375031052 h 3241"/>
                <a:gd name="T16" fmla="*/ 22231309 w 3268"/>
                <a:gd name="T17" fmla="*/ 372392734 h 3241"/>
                <a:gd name="T18" fmla="*/ 67259388 w 3268"/>
                <a:gd name="T19" fmla="*/ 426103209 h 3241"/>
                <a:gd name="T20" fmla="*/ 15448963 w 3268"/>
                <a:gd name="T21" fmla="*/ 475102041 h 3241"/>
                <a:gd name="T22" fmla="*/ 53129242 w 3268"/>
                <a:gd name="T23" fmla="*/ 542004785 h 3241"/>
                <a:gd name="T24" fmla="*/ 101171506 w 3268"/>
                <a:gd name="T25" fmla="*/ 548600677 h 3241"/>
                <a:gd name="T26" fmla="*/ 134141806 w 3268"/>
                <a:gd name="T27" fmla="*/ 542947055 h 3241"/>
                <a:gd name="T28" fmla="*/ 185952213 w 3268"/>
                <a:gd name="T29" fmla="*/ 610791681 h 3241"/>
                <a:gd name="T30" fmla="*/ 230226577 w 3268"/>
                <a:gd name="T31" fmla="*/ 590061346 h 3241"/>
                <a:gd name="T32" fmla="*/ 261312976 w 3268"/>
                <a:gd name="T33" fmla="*/ 607022600 h 3241"/>
                <a:gd name="T34" fmla="*/ 269790909 w 3268"/>
                <a:gd name="T35" fmla="*/ 562735120 h 3241"/>
                <a:gd name="T36" fmla="*/ 301442374 w 3268"/>
                <a:gd name="T37" fmla="*/ 550485217 h 3241"/>
                <a:gd name="T38" fmla="*/ 338745859 w 3268"/>
                <a:gd name="T39" fmla="*/ 547658407 h 3241"/>
                <a:gd name="T40" fmla="*/ 389614230 w 3268"/>
                <a:gd name="T41" fmla="*/ 588176806 h 3241"/>
                <a:gd name="T42" fmla="*/ 431062730 w 3268"/>
                <a:gd name="T43" fmla="*/ 562735120 h 3241"/>
                <a:gd name="T44" fmla="*/ 533741313 w 3268"/>
                <a:gd name="T45" fmla="*/ 578754103 h 3241"/>
                <a:gd name="T46" fmla="*/ 598740024 w 3268"/>
                <a:gd name="T47" fmla="*/ 576869562 h 3241"/>
                <a:gd name="T48" fmla="*/ 615695889 w 3268"/>
                <a:gd name="T49" fmla="*/ 369942715 h 3241"/>
                <a:gd name="T50" fmla="*/ 575189716 w 3268"/>
                <a:gd name="T51" fmla="*/ 342239502 h 3241"/>
                <a:gd name="T52" fmla="*/ 576131557 w 3268"/>
                <a:gd name="T53" fmla="*/ 316797622 h 3241"/>
                <a:gd name="T54" fmla="*/ 594971882 w 3268"/>
                <a:gd name="T55" fmla="*/ 296821064 h 3241"/>
                <a:gd name="T56" fmla="*/ 572363803 w 3268"/>
                <a:gd name="T57" fmla="*/ 288340438 h 3241"/>
                <a:gd name="T58" fmla="*/ 541277598 w 3268"/>
                <a:gd name="T59" fmla="*/ 247822038 h 3241"/>
                <a:gd name="T60" fmla="*/ 377368155 w 3268"/>
                <a:gd name="T61" fmla="*/ 76325471 h 3241"/>
                <a:gd name="T62" fmla="*/ 338745859 w 3268"/>
                <a:gd name="T63" fmla="*/ 100824887 h 3241"/>
                <a:gd name="T64" fmla="*/ 304645256 w 3268"/>
                <a:gd name="T65" fmla="*/ 70671655 h 3241"/>
                <a:gd name="T66" fmla="*/ 262254818 w 3268"/>
                <a:gd name="T67" fmla="*/ 16018989 h 3241"/>
                <a:gd name="T68" fmla="*/ 217038467 w 3268"/>
                <a:gd name="T69" fmla="*/ 0 h 3241"/>
                <a:gd name="T70" fmla="*/ 166170047 w 3268"/>
                <a:gd name="T71" fmla="*/ 55595137 h 3241"/>
                <a:gd name="T72" fmla="*/ 162402099 w 3268"/>
                <a:gd name="T73" fmla="*/ 83863828 h 3241"/>
                <a:gd name="T74" fmla="*/ 142619933 w 3268"/>
                <a:gd name="T75" fmla="*/ 112132349 h 3241"/>
                <a:gd name="T76" fmla="*/ 120953696 w 3268"/>
                <a:gd name="T77" fmla="*/ 119670706 h 324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268"/>
                <a:gd name="T118" fmla="*/ 0 h 3241"/>
                <a:gd name="T119" fmla="*/ 3268 w 3268"/>
                <a:gd name="T120" fmla="*/ 3241 h 324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268" h="3241">
                  <a:moveTo>
                    <a:pt x="642" y="635"/>
                  </a:moveTo>
                  <a:lnTo>
                    <a:pt x="952" y="1020"/>
                  </a:lnTo>
                  <a:lnTo>
                    <a:pt x="1032" y="1245"/>
                  </a:lnTo>
                  <a:lnTo>
                    <a:pt x="1032" y="1410"/>
                  </a:lnTo>
                  <a:lnTo>
                    <a:pt x="807" y="1646"/>
                  </a:lnTo>
                  <a:lnTo>
                    <a:pt x="597" y="1500"/>
                  </a:lnTo>
                  <a:lnTo>
                    <a:pt x="352" y="1736"/>
                  </a:lnTo>
                  <a:lnTo>
                    <a:pt x="0" y="1990"/>
                  </a:lnTo>
                  <a:lnTo>
                    <a:pt x="118" y="1976"/>
                  </a:lnTo>
                  <a:lnTo>
                    <a:pt x="357" y="2261"/>
                  </a:lnTo>
                  <a:lnTo>
                    <a:pt x="82" y="2521"/>
                  </a:lnTo>
                  <a:lnTo>
                    <a:pt x="282" y="2876"/>
                  </a:lnTo>
                  <a:lnTo>
                    <a:pt x="537" y="2911"/>
                  </a:lnTo>
                  <a:lnTo>
                    <a:pt x="712" y="2881"/>
                  </a:lnTo>
                  <a:lnTo>
                    <a:pt x="987" y="3241"/>
                  </a:lnTo>
                  <a:lnTo>
                    <a:pt x="1222" y="3131"/>
                  </a:lnTo>
                  <a:lnTo>
                    <a:pt x="1387" y="3221"/>
                  </a:lnTo>
                  <a:lnTo>
                    <a:pt x="1432" y="2986"/>
                  </a:lnTo>
                  <a:lnTo>
                    <a:pt x="1600" y="2921"/>
                  </a:lnTo>
                  <a:lnTo>
                    <a:pt x="1798" y="2906"/>
                  </a:lnTo>
                  <a:lnTo>
                    <a:pt x="2068" y="3121"/>
                  </a:lnTo>
                  <a:lnTo>
                    <a:pt x="2288" y="2986"/>
                  </a:lnTo>
                  <a:lnTo>
                    <a:pt x="2833" y="3071"/>
                  </a:lnTo>
                  <a:lnTo>
                    <a:pt x="3178" y="3061"/>
                  </a:lnTo>
                  <a:lnTo>
                    <a:pt x="3268" y="1963"/>
                  </a:lnTo>
                  <a:lnTo>
                    <a:pt x="3053" y="1816"/>
                  </a:lnTo>
                  <a:lnTo>
                    <a:pt x="3058" y="1681"/>
                  </a:lnTo>
                  <a:lnTo>
                    <a:pt x="3158" y="1575"/>
                  </a:lnTo>
                  <a:lnTo>
                    <a:pt x="3038" y="1530"/>
                  </a:lnTo>
                  <a:lnTo>
                    <a:pt x="2873" y="1315"/>
                  </a:lnTo>
                  <a:lnTo>
                    <a:pt x="2003" y="405"/>
                  </a:lnTo>
                  <a:lnTo>
                    <a:pt x="1798" y="535"/>
                  </a:lnTo>
                  <a:lnTo>
                    <a:pt x="1617" y="375"/>
                  </a:lnTo>
                  <a:lnTo>
                    <a:pt x="1392" y="85"/>
                  </a:lnTo>
                  <a:lnTo>
                    <a:pt x="1152" y="0"/>
                  </a:lnTo>
                  <a:lnTo>
                    <a:pt x="882" y="295"/>
                  </a:lnTo>
                  <a:lnTo>
                    <a:pt x="862" y="445"/>
                  </a:lnTo>
                  <a:lnTo>
                    <a:pt x="757" y="595"/>
                  </a:lnTo>
                  <a:lnTo>
                    <a:pt x="642" y="635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Freeform 80"/>
            <p:cNvSpPr>
              <a:spLocks/>
            </p:cNvSpPr>
            <p:nvPr/>
          </p:nvSpPr>
          <p:spPr bwMode="auto">
            <a:xfrm>
              <a:off x="3581398" y="2570163"/>
              <a:ext cx="901700" cy="1339850"/>
            </a:xfrm>
            <a:custGeom>
              <a:avLst/>
              <a:gdLst>
                <a:gd name="T0" fmla="*/ 145200564 w 2930"/>
                <a:gd name="T1" fmla="*/ 33917272 h 4350"/>
                <a:gd name="T2" fmla="*/ 134842532 w 2930"/>
                <a:gd name="T3" fmla="*/ 141322289 h 4350"/>
                <a:gd name="T4" fmla="*/ 92468720 w 2930"/>
                <a:gd name="T5" fmla="*/ 232710888 h 4350"/>
                <a:gd name="T6" fmla="*/ 55744875 w 2930"/>
                <a:gd name="T7" fmla="*/ 514601745 h 4350"/>
                <a:gd name="T8" fmla="*/ 54614964 w 2930"/>
                <a:gd name="T9" fmla="*/ 676651221 h 4350"/>
                <a:gd name="T10" fmla="*/ 41620396 w 2930"/>
                <a:gd name="T11" fmla="*/ 768793493 h 4350"/>
                <a:gd name="T12" fmla="*/ 106593405 w 2930"/>
                <a:gd name="T13" fmla="*/ 781418275 h 4350"/>
                <a:gd name="T14" fmla="*/ 176274468 w 2930"/>
                <a:gd name="T15" fmla="*/ 781229990 h 4350"/>
                <a:gd name="T16" fmla="*/ 272321586 w 2930"/>
                <a:gd name="T17" fmla="*/ 727150348 h 4350"/>
                <a:gd name="T18" fmla="*/ 312811866 w 2930"/>
                <a:gd name="T19" fmla="*/ 716409966 h 4350"/>
                <a:gd name="T20" fmla="*/ 345769277 w 2930"/>
                <a:gd name="T21" fmla="*/ 734876233 h 4350"/>
                <a:gd name="T22" fmla="*/ 410742347 w 2930"/>
                <a:gd name="T23" fmla="*/ 781229990 h 4350"/>
                <a:gd name="T24" fmla="*/ 458765687 w 2930"/>
                <a:gd name="T25" fmla="*/ 775200220 h 4350"/>
                <a:gd name="T26" fmla="*/ 551799533 w 2930"/>
                <a:gd name="T27" fmla="*/ 712452882 h 4350"/>
                <a:gd name="T28" fmla="*/ 476656782 w 2930"/>
                <a:gd name="T29" fmla="*/ 665345597 h 4350"/>
                <a:gd name="T30" fmla="*/ 409423794 w 2930"/>
                <a:gd name="T31" fmla="*/ 663649482 h 4350"/>
                <a:gd name="T32" fmla="*/ 341060992 w 2930"/>
                <a:gd name="T33" fmla="*/ 637081149 h 4350"/>
                <a:gd name="T34" fmla="*/ 348594054 w 2930"/>
                <a:gd name="T35" fmla="*/ 589031665 h 4350"/>
                <a:gd name="T36" fmla="*/ 348594054 w 2930"/>
                <a:gd name="T37" fmla="*/ 523081157 h 4350"/>
                <a:gd name="T38" fmla="*/ 376843181 w 2930"/>
                <a:gd name="T39" fmla="*/ 470320673 h 4350"/>
                <a:gd name="T40" fmla="*/ 348594054 w 2930"/>
                <a:gd name="T41" fmla="*/ 410965176 h 4350"/>
                <a:gd name="T42" fmla="*/ 341060992 w 2930"/>
                <a:gd name="T43" fmla="*/ 345768680 h 4350"/>
                <a:gd name="T44" fmla="*/ 410742347 w 2930"/>
                <a:gd name="T45" fmla="*/ 362727310 h 4350"/>
                <a:gd name="T46" fmla="*/ 478540096 w 2930"/>
                <a:gd name="T47" fmla="*/ 319388438 h 4350"/>
                <a:gd name="T48" fmla="*/ 499256161 w 2930"/>
                <a:gd name="T49" fmla="*/ 286413378 h 4350"/>
                <a:gd name="T50" fmla="*/ 498314504 w 2930"/>
                <a:gd name="T51" fmla="*/ 227057882 h 4350"/>
                <a:gd name="T52" fmla="*/ 422041842 w 2930"/>
                <a:gd name="T53" fmla="*/ 229884288 h 4350"/>
                <a:gd name="T54" fmla="*/ 403209188 w 2930"/>
                <a:gd name="T55" fmla="*/ 119652853 h 4350"/>
                <a:gd name="T56" fmla="*/ 315636837 w 2930"/>
                <a:gd name="T57" fmla="*/ 37685878 h 4350"/>
                <a:gd name="T58" fmla="*/ 263846868 w 2930"/>
                <a:gd name="T59" fmla="*/ 80082757 h 4350"/>
                <a:gd name="T60" fmla="*/ 204523643 w 2930"/>
                <a:gd name="T61" fmla="*/ 51818114 h 4350"/>
                <a:gd name="T62" fmla="*/ 155558403 w 2930"/>
                <a:gd name="T63" fmla="*/ 5652813 h 435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30"/>
                <a:gd name="T97" fmla="*/ 0 h 4350"/>
                <a:gd name="T98" fmla="*/ 2930 w 2930"/>
                <a:gd name="T99" fmla="*/ 4350 h 435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30" h="4350">
                  <a:moveTo>
                    <a:pt x="826" y="30"/>
                  </a:moveTo>
                  <a:lnTo>
                    <a:pt x="771" y="180"/>
                  </a:lnTo>
                  <a:lnTo>
                    <a:pt x="801" y="360"/>
                  </a:lnTo>
                  <a:lnTo>
                    <a:pt x="716" y="750"/>
                  </a:lnTo>
                  <a:lnTo>
                    <a:pt x="521" y="1205"/>
                  </a:lnTo>
                  <a:lnTo>
                    <a:pt x="491" y="1235"/>
                  </a:lnTo>
                  <a:lnTo>
                    <a:pt x="486" y="1865"/>
                  </a:lnTo>
                  <a:lnTo>
                    <a:pt x="296" y="2731"/>
                  </a:lnTo>
                  <a:lnTo>
                    <a:pt x="0" y="3540"/>
                  </a:lnTo>
                  <a:lnTo>
                    <a:pt x="290" y="3591"/>
                  </a:lnTo>
                  <a:lnTo>
                    <a:pt x="320" y="3900"/>
                  </a:lnTo>
                  <a:lnTo>
                    <a:pt x="221" y="4080"/>
                  </a:lnTo>
                  <a:lnTo>
                    <a:pt x="381" y="4182"/>
                  </a:lnTo>
                  <a:lnTo>
                    <a:pt x="566" y="4147"/>
                  </a:lnTo>
                  <a:lnTo>
                    <a:pt x="788" y="4102"/>
                  </a:lnTo>
                  <a:lnTo>
                    <a:pt x="936" y="4146"/>
                  </a:lnTo>
                  <a:lnTo>
                    <a:pt x="1238" y="3991"/>
                  </a:lnTo>
                  <a:lnTo>
                    <a:pt x="1446" y="3859"/>
                  </a:lnTo>
                  <a:lnTo>
                    <a:pt x="1496" y="3756"/>
                  </a:lnTo>
                  <a:lnTo>
                    <a:pt x="1661" y="3802"/>
                  </a:lnTo>
                  <a:lnTo>
                    <a:pt x="1911" y="3781"/>
                  </a:lnTo>
                  <a:lnTo>
                    <a:pt x="1836" y="3900"/>
                  </a:lnTo>
                  <a:lnTo>
                    <a:pt x="2006" y="4201"/>
                  </a:lnTo>
                  <a:lnTo>
                    <a:pt x="2181" y="4146"/>
                  </a:lnTo>
                  <a:lnTo>
                    <a:pt x="2331" y="4350"/>
                  </a:lnTo>
                  <a:lnTo>
                    <a:pt x="2436" y="4114"/>
                  </a:lnTo>
                  <a:lnTo>
                    <a:pt x="2616" y="3816"/>
                  </a:lnTo>
                  <a:lnTo>
                    <a:pt x="2930" y="3781"/>
                  </a:lnTo>
                  <a:lnTo>
                    <a:pt x="2742" y="3633"/>
                  </a:lnTo>
                  <a:lnTo>
                    <a:pt x="2531" y="3531"/>
                  </a:lnTo>
                  <a:lnTo>
                    <a:pt x="2376" y="3571"/>
                  </a:lnTo>
                  <a:lnTo>
                    <a:pt x="2174" y="3522"/>
                  </a:lnTo>
                  <a:lnTo>
                    <a:pt x="1956" y="3441"/>
                  </a:lnTo>
                  <a:lnTo>
                    <a:pt x="1811" y="3381"/>
                  </a:lnTo>
                  <a:lnTo>
                    <a:pt x="1826" y="3256"/>
                  </a:lnTo>
                  <a:lnTo>
                    <a:pt x="1851" y="3126"/>
                  </a:lnTo>
                  <a:lnTo>
                    <a:pt x="2031" y="2956"/>
                  </a:lnTo>
                  <a:lnTo>
                    <a:pt x="1851" y="2776"/>
                  </a:lnTo>
                  <a:lnTo>
                    <a:pt x="1961" y="2731"/>
                  </a:lnTo>
                  <a:lnTo>
                    <a:pt x="2001" y="2496"/>
                  </a:lnTo>
                  <a:lnTo>
                    <a:pt x="1926" y="2361"/>
                  </a:lnTo>
                  <a:lnTo>
                    <a:pt x="1851" y="2181"/>
                  </a:lnTo>
                  <a:lnTo>
                    <a:pt x="1806" y="2040"/>
                  </a:lnTo>
                  <a:lnTo>
                    <a:pt x="1811" y="1835"/>
                  </a:lnTo>
                  <a:lnTo>
                    <a:pt x="2036" y="1820"/>
                  </a:lnTo>
                  <a:lnTo>
                    <a:pt x="2181" y="1925"/>
                  </a:lnTo>
                  <a:lnTo>
                    <a:pt x="2366" y="1820"/>
                  </a:lnTo>
                  <a:lnTo>
                    <a:pt x="2541" y="1695"/>
                  </a:lnTo>
                  <a:lnTo>
                    <a:pt x="2531" y="1550"/>
                  </a:lnTo>
                  <a:lnTo>
                    <a:pt x="2651" y="1520"/>
                  </a:lnTo>
                  <a:lnTo>
                    <a:pt x="2736" y="1400"/>
                  </a:lnTo>
                  <a:lnTo>
                    <a:pt x="2646" y="1205"/>
                  </a:lnTo>
                  <a:lnTo>
                    <a:pt x="2406" y="1170"/>
                  </a:lnTo>
                  <a:lnTo>
                    <a:pt x="2241" y="1220"/>
                  </a:lnTo>
                  <a:lnTo>
                    <a:pt x="2091" y="995"/>
                  </a:lnTo>
                  <a:lnTo>
                    <a:pt x="2141" y="635"/>
                  </a:lnTo>
                  <a:lnTo>
                    <a:pt x="1901" y="155"/>
                  </a:lnTo>
                  <a:lnTo>
                    <a:pt x="1676" y="200"/>
                  </a:lnTo>
                  <a:lnTo>
                    <a:pt x="1566" y="335"/>
                  </a:lnTo>
                  <a:lnTo>
                    <a:pt x="1401" y="425"/>
                  </a:lnTo>
                  <a:lnTo>
                    <a:pt x="1196" y="375"/>
                  </a:lnTo>
                  <a:lnTo>
                    <a:pt x="1086" y="275"/>
                  </a:lnTo>
                  <a:lnTo>
                    <a:pt x="1106" y="0"/>
                  </a:lnTo>
                  <a:lnTo>
                    <a:pt x="826" y="3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7" name="Freeform 82"/>
            <p:cNvSpPr>
              <a:spLocks/>
            </p:cNvSpPr>
            <p:nvPr/>
          </p:nvSpPr>
          <p:spPr bwMode="auto">
            <a:xfrm>
              <a:off x="4464048" y="1835151"/>
              <a:ext cx="1096962" cy="1020763"/>
            </a:xfrm>
            <a:custGeom>
              <a:avLst/>
              <a:gdLst>
                <a:gd name="T0" fmla="*/ 518303329 w 3565"/>
                <a:gd name="T1" fmla="*/ 0 h 3316"/>
                <a:gd name="T2" fmla="*/ 440086711 w 3565"/>
                <a:gd name="T3" fmla="*/ 0 h 3316"/>
                <a:gd name="T4" fmla="*/ 342080337 w 3565"/>
                <a:gd name="T5" fmla="*/ 27357052 h 3316"/>
                <a:gd name="T6" fmla="*/ 250670354 w 3565"/>
                <a:gd name="T7" fmla="*/ 71694162 h 3316"/>
                <a:gd name="T8" fmla="*/ 142297895 w 3565"/>
                <a:gd name="T9" fmla="*/ 119804608 h 3316"/>
                <a:gd name="T10" fmla="*/ 114969141 w 3565"/>
                <a:gd name="T11" fmla="*/ 150934973 h 3316"/>
                <a:gd name="T12" fmla="*/ 52772710 w 3565"/>
                <a:gd name="T13" fmla="*/ 198102015 h 3316"/>
                <a:gd name="T14" fmla="*/ 38637115 w 3565"/>
                <a:gd name="T15" fmla="*/ 247155866 h 3316"/>
                <a:gd name="T16" fmla="*/ 40521937 w 3565"/>
                <a:gd name="T17" fmla="*/ 295266482 h 3316"/>
                <a:gd name="T18" fmla="*/ 13193177 w 3565"/>
                <a:gd name="T19" fmla="*/ 312435332 h 3316"/>
                <a:gd name="T20" fmla="*/ 10366136 w 3565"/>
                <a:gd name="T21" fmla="*/ 345452262 h 3316"/>
                <a:gd name="T22" fmla="*/ 34867666 w 3565"/>
                <a:gd name="T23" fmla="*/ 407713088 h 3316"/>
                <a:gd name="T24" fmla="*/ 41464348 w 3565"/>
                <a:gd name="T25" fmla="*/ 507707451 h 3316"/>
                <a:gd name="T26" fmla="*/ 0 w 3565"/>
                <a:gd name="T27" fmla="*/ 540724381 h 3316"/>
                <a:gd name="T28" fmla="*/ 49003248 w 3565"/>
                <a:gd name="T29" fmla="*/ 577514829 h 3316"/>
                <a:gd name="T30" fmla="*/ 77274425 w 3565"/>
                <a:gd name="T31" fmla="*/ 569024606 h 3316"/>
                <a:gd name="T32" fmla="*/ 130989352 w 3565"/>
                <a:gd name="T33" fmla="*/ 592608127 h 3316"/>
                <a:gd name="T34" fmla="*/ 162087555 w 3565"/>
                <a:gd name="T35" fmla="*/ 572798125 h 3316"/>
                <a:gd name="T36" fmla="*/ 190358720 w 3565"/>
                <a:gd name="T37" fmla="*/ 563364328 h 3316"/>
                <a:gd name="T38" fmla="*/ 207321390 w 3565"/>
                <a:gd name="T39" fmla="*/ 584117904 h 3316"/>
                <a:gd name="T40" fmla="*/ 225226422 w 3565"/>
                <a:gd name="T41" fmla="*/ 578458015 h 3316"/>
                <a:gd name="T42" fmla="*/ 233707733 w 3565"/>
                <a:gd name="T43" fmla="*/ 588834609 h 3316"/>
                <a:gd name="T44" fmla="*/ 258209448 w 3565"/>
                <a:gd name="T45" fmla="*/ 589778183 h 3316"/>
                <a:gd name="T46" fmla="*/ 281391710 w 3565"/>
                <a:gd name="T47" fmla="*/ 625625057 h 3316"/>
                <a:gd name="T48" fmla="*/ 303443039 w 3565"/>
                <a:gd name="T49" fmla="*/ 606758240 h 3316"/>
                <a:gd name="T50" fmla="*/ 343399596 w 3565"/>
                <a:gd name="T51" fmla="*/ 618267201 h 3316"/>
                <a:gd name="T52" fmla="*/ 376382427 w 3565"/>
                <a:gd name="T53" fmla="*/ 589778183 h 3316"/>
                <a:gd name="T54" fmla="*/ 411815547 w 3565"/>
                <a:gd name="T55" fmla="*/ 603928295 h 3316"/>
                <a:gd name="T56" fmla="*/ 477969925 w 3565"/>
                <a:gd name="T57" fmla="*/ 582419938 h 3316"/>
                <a:gd name="T58" fmla="*/ 542993565 w 3565"/>
                <a:gd name="T59" fmla="*/ 535441688 h 3316"/>
                <a:gd name="T60" fmla="*/ 589923458 w 3565"/>
                <a:gd name="T61" fmla="*/ 490727005 h 3316"/>
                <a:gd name="T62" fmla="*/ 629691493 w 3565"/>
                <a:gd name="T63" fmla="*/ 518084045 h 3316"/>
                <a:gd name="T64" fmla="*/ 671532677 w 3565"/>
                <a:gd name="T65" fmla="*/ 473935740 h 3316"/>
                <a:gd name="T66" fmla="*/ 671909719 w 3565"/>
                <a:gd name="T67" fmla="*/ 441673203 h 3316"/>
                <a:gd name="T68" fmla="*/ 657208574 w 3565"/>
                <a:gd name="T69" fmla="*/ 400732137 h 3316"/>
                <a:gd name="T70" fmla="*/ 598404768 w 3565"/>
                <a:gd name="T71" fmla="*/ 327528825 h 3316"/>
                <a:gd name="T72" fmla="*/ 586153814 w 3565"/>
                <a:gd name="T73" fmla="*/ 305643270 h 3316"/>
                <a:gd name="T74" fmla="*/ 546574494 w 3565"/>
                <a:gd name="T75" fmla="*/ 299983186 h 3316"/>
                <a:gd name="T76" fmla="*/ 513591662 w 3565"/>
                <a:gd name="T77" fmla="*/ 281116369 h 3316"/>
                <a:gd name="T78" fmla="*/ 510764429 w 3565"/>
                <a:gd name="T79" fmla="*/ 249042625 h 3316"/>
                <a:gd name="T80" fmla="*/ 543747261 w 3565"/>
                <a:gd name="T81" fmla="*/ 189611986 h 3316"/>
                <a:gd name="T82" fmla="*/ 550344138 w 3565"/>
                <a:gd name="T83" fmla="*/ 142444750 h 3316"/>
                <a:gd name="T84" fmla="*/ 583326969 w 3565"/>
                <a:gd name="T85" fmla="*/ 113201145 h 3316"/>
                <a:gd name="T86" fmla="*/ 578614914 w 3565"/>
                <a:gd name="T87" fmla="*/ 67920643 h 3316"/>
                <a:gd name="T88" fmla="*/ 553170982 w 3565"/>
                <a:gd name="T89" fmla="*/ 66034078 h 3316"/>
                <a:gd name="T90" fmla="*/ 521130562 w 3565"/>
                <a:gd name="T91" fmla="*/ 40563785 h 3316"/>
                <a:gd name="T92" fmla="*/ 518303329 w 3565"/>
                <a:gd name="T93" fmla="*/ 0 h 331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565"/>
                <a:gd name="T142" fmla="*/ 0 h 3316"/>
                <a:gd name="T143" fmla="*/ 3565 w 3565"/>
                <a:gd name="T144" fmla="*/ 3316 h 331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565" h="3316">
                  <a:moveTo>
                    <a:pt x="2750" y="0"/>
                  </a:moveTo>
                  <a:lnTo>
                    <a:pt x="2335" y="0"/>
                  </a:lnTo>
                  <a:lnTo>
                    <a:pt x="1815" y="145"/>
                  </a:lnTo>
                  <a:lnTo>
                    <a:pt x="1330" y="380"/>
                  </a:lnTo>
                  <a:lnTo>
                    <a:pt x="755" y="635"/>
                  </a:lnTo>
                  <a:lnTo>
                    <a:pt x="610" y="800"/>
                  </a:lnTo>
                  <a:lnTo>
                    <a:pt x="280" y="1050"/>
                  </a:lnTo>
                  <a:lnTo>
                    <a:pt x="205" y="1310"/>
                  </a:lnTo>
                  <a:lnTo>
                    <a:pt x="215" y="1565"/>
                  </a:lnTo>
                  <a:lnTo>
                    <a:pt x="70" y="1656"/>
                  </a:lnTo>
                  <a:lnTo>
                    <a:pt x="55" y="1831"/>
                  </a:lnTo>
                  <a:lnTo>
                    <a:pt x="185" y="2161"/>
                  </a:lnTo>
                  <a:lnTo>
                    <a:pt x="220" y="2691"/>
                  </a:lnTo>
                  <a:lnTo>
                    <a:pt x="0" y="2866"/>
                  </a:lnTo>
                  <a:lnTo>
                    <a:pt x="260" y="3061"/>
                  </a:lnTo>
                  <a:lnTo>
                    <a:pt x="410" y="3016"/>
                  </a:lnTo>
                  <a:lnTo>
                    <a:pt x="695" y="3141"/>
                  </a:lnTo>
                  <a:lnTo>
                    <a:pt x="860" y="3036"/>
                  </a:lnTo>
                  <a:lnTo>
                    <a:pt x="1010" y="2986"/>
                  </a:lnTo>
                  <a:lnTo>
                    <a:pt x="1100" y="3096"/>
                  </a:lnTo>
                  <a:lnTo>
                    <a:pt x="1195" y="3066"/>
                  </a:lnTo>
                  <a:lnTo>
                    <a:pt x="1240" y="3121"/>
                  </a:lnTo>
                  <a:lnTo>
                    <a:pt x="1370" y="3126"/>
                  </a:lnTo>
                  <a:lnTo>
                    <a:pt x="1493" y="3316"/>
                  </a:lnTo>
                  <a:lnTo>
                    <a:pt x="1610" y="3216"/>
                  </a:lnTo>
                  <a:lnTo>
                    <a:pt x="1822" y="3277"/>
                  </a:lnTo>
                  <a:lnTo>
                    <a:pt x="1997" y="3126"/>
                  </a:lnTo>
                  <a:lnTo>
                    <a:pt x="2185" y="3201"/>
                  </a:lnTo>
                  <a:lnTo>
                    <a:pt x="2536" y="3087"/>
                  </a:lnTo>
                  <a:lnTo>
                    <a:pt x="2881" y="2838"/>
                  </a:lnTo>
                  <a:lnTo>
                    <a:pt x="3130" y="2601"/>
                  </a:lnTo>
                  <a:lnTo>
                    <a:pt x="3341" y="2746"/>
                  </a:lnTo>
                  <a:lnTo>
                    <a:pt x="3563" y="2512"/>
                  </a:lnTo>
                  <a:lnTo>
                    <a:pt x="3565" y="2341"/>
                  </a:lnTo>
                  <a:lnTo>
                    <a:pt x="3487" y="2124"/>
                  </a:lnTo>
                  <a:lnTo>
                    <a:pt x="3175" y="1736"/>
                  </a:lnTo>
                  <a:lnTo>
                    <a:pt x="3110" y="1620"/>
                  </a:lnTo>
                  <a:lnTo>
                    <a:pt x="2900" y="1590"/>
                  </a:lnTo>
                  <a:lnTo>
                    <a:pt x="2725" y="1490"/>
                  </a:lnTo>
                  <a:lnTo>
                    <a:pt x="2710" y="1320"/>
                  </a:lnTo>
                  <a:lnTo>
                    <a:pt x="2885" y="1005"/>
                  </a:lnTo>
                  <a:lnTo>
                    <a:pt x="2920" y="755"/>
                  </a:lnTo>
                  <a:lnTo>
                    <a:pt x="3095" y="600"/>
                  </a:lnTo>
                  <a:lnTo>
                    <a:pt x="3070" y="360"/>
                  </a:lnTo>
                  <a:lnTo>
                    <a:pt x="2935" y="350"/>
                  </a:lnTo>
                  <a:lnTo>
                    <a:pt x="2765" y="215"/>
                  </a:lnTo>
                  <a:lnTo>
                    <a:pt x="275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Freeform 91"/>
            <p:cNvSpPr>
              <a:spLocks/>
            </p:cNvSpPr>
            <p:nvPr/>
          </p:nvSpPr>
          <p:spPr bwMode="auto">
            <a:xfrm>
              <a:off x="4713286" y="2797176"/>
              <a:ext cx="407987" cy="384175"/>
            </a:xfrm>
            <a:custGeom>
              <a:avLst/>
              <a:gdLst>
                <a:gd name="T0" fmla="*/ 79995330 w 1324"/>
                <a:gd name="T1" fmla="*/ 0 h 1250"/>
                <a:gd name="T2" fmla="*/ 66946429 w 1324"/>
                <a:gd name="T3" fmla="*/ 12955236 h 1250"/>
                <a:gd name="T4" fmla="*/ 51628130 w 1324"/>
                <a:gd name="T5" fmla="*/ 3567330 h 1250"/>
                <a:gd name="T6" fmla="*/ 37066349 w 1324"/>
                <a:gd name="T7" fmla="*/ 22906205 h 1250"/>
                <a:gd name="T8" fmla="*/ 21559008 w 1324"/>
                <a:gd name="T9" fmla="*/ 48065460 h 1250"/>
                <a:gd name="T10" fmla="*/ 1702099 w 1324"/>
                <a:gd name="T11" fmla="*/ 68906569 h 1250"/>
                <a:gd name="T12" fmla="*/ 3404003 w 1324"/>
                <a:gd name="T13" fmla="*/ 107584334 h 1250"/>
                <a:gd name="T14" fmla="*/ 0 w 1324"/>
                <a:gd name="T15" fmla="*/ 148327371 h 1250"/>
                <a:gd name="T16" fmla="*/ 756531 w 1324"/>
                <a:gd name="T17" fmla="*/ 179682506 h 1250"/>
                <a:gd name="T18" fmla="*/ 26097813 w 1324"/>
                <a:gd name="T19" fmla="*/ 204090787 h 1250"/>
                <a:gd name="T20" fmla="*/ 39714014 w 1324"/>
                <a:gd name="T21" fmla="*/ 234695099 h 1250"/>
                <a:gd name="T22" fmla="*/ 94368062 w 1324"/>
                <a:gd name="T23" fmla="*/ 233380820 h 1250"/>
                <a:gd name="T24" fmla="*/ 147887326 w 1324"/>
                <a:gd name="T25" fmla="*/ 234695099 h 1250"/>
                <a:gd name="T26" fmla="*/ 182306192 w 1324"/>
                <a:gd name="T27" fmla="*/ 214792967 h 1250"/>
                <a:gd name="T28" fmla="*/ 217670480 w 1324"/>
                <a:gd name="T29" fmla="*/ 207658309 h 1250"/>
                <a:gd name="T30" fmla="*/ 235825480 w 1324"/>
                <a:gd name="T31" fmla="*/ 201274426 h 1250"/>
                <a:gd name="T32" fmla="*/ 250387248 w 1324"/>
                <a:gd name="T33" fmla="*/ 186817357 h 1250"/>
                <a:gd name="T34" fmla="*/ 226558847 w 1324"/>
                <a:gd name="T35" fmla="*/ 169356028 h 1250"/>
                <a:gd name="T36" fmla="*/ 223533111 w 1324"/>
                <a:gd name="T37" fmla="*/ 130490533 h 1250"/>
                <a:gd name="T38" fmla="*/ 183819060 w 1324"/>
                <a:gd name="T39" fmla="*/ 70220848 h 1250"/>
                <a:gd name="T40" fmla="*/ 149967495 w 1324"/>
                <a:gd name="T41" fmla="*/ 60269685 h 1250"/>
                <a:gd name="T42" fmla="*/ 127841192 w 1324"/>
                <a:gd name="T43" fmla="*/ 36612457 h 1250"/>
                <a:gd name="T44" fmla="*/ 113657689 w 1324"/>
                <a:gd name="T45" fmla="*/ 15020531 h 1250"/>
                <a:gd name="T46" fmla="*/ 104958358 w 1324"/>
                <a:gd name="T47" fmla="*/ 938771 h 1250"/>
                <a:gd name="T48" fmla="*/ 79995330 w 1324"/>
                <a:gd name="T49" fmla="*/ 0 h 125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24"/>
                <a:gd name="T76" fmla="*/ 0 h 1250"/>
                <a:gd name="T77" fmla="*/ 1324 w 1324"/>
                <a:gd name="T78" fmla="*/ 1250 h 125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24" h="1250">
                  <a:moveTo>
                    <a:pt x="423" y="0"/>
                  </a:moveTo>
                  <a:lnTo>
                    <a:pt x="354" y="69"/>
                  </a:lnTo>
                  <a:lnTo>
                    <a:pt x="273" y="19"/>
                  </a:lnTo>
                  <a:lnTo>
                    <a:pt x="196" y="122"/>
                  </a:lnTo>
                  <a:lnTo>
                    <a:pt x="114" y="256"/>
                  </a:lnTo>
                  <a:lnTo>
                    <a:pt x="9" y="367"/>
                  </a:lnTo>
                  <a:lnTo>
                    <a:pt x="18" y="573"/>
                  </a:lnTo>
                  <a:lnTo>
                    <a:pt x="0" y="790"/>
                  </a:lnTo>
                  <a:lnTo>
                    <a:pt x="4" y="957"/>
                  </a:lnTo>
                  <a:lnTo>
                    <a:pt x="138" y="1087"/>
                  </a:lnTo>
                  <a:lnTo>
                    <a:pt x="210" y="1250"/>
                  </a:lnTo>
                  <a:lnTo>
                    <a:pt x="499" y="1243"/>
                  </a:lnTo>
                  <a:lnTo>
                    <a:pt x="782" y="1250"/>
                  </a:lnTo>
                  <a:lnTo>
                    <a:pt x="964" y="1144"/>
                  </a:lnTo>
                  <a:lnTo>
                    <a:pt x="1151" y="1106"/>
                  </a:lnTo>
                  <a:lnTo>
                    <a:pt x="1247" y="1072"/>
                  </a:lnTo>
                  <a:lnTo>
                    <a:pt x="1324" y="995"/>
                  </a:lnTo>
                  <a:lnTo>
                    <a:pt x="1198" y="902"/>
                  </a:lnTo>
                  <a:lnTo>
                    <a:pt x="1182" y="695"/>
                  </a:lnTo>
                  <a:lnTo>
                    <a:pt x="972" y="374"/>
                  </a:lnTo>
                  <a:lnTo>
                    <a:pt x="793" y="321"/>
                  </a:lnTo>
                  <a:lnTo>
                    <a:pt x="676" y="195"/>
                  </a:lnTo>
                  <a:lnTo>
                    <a:pt x="601" y="80"/>
                  </a:lnTo>
                  <a:lnTo>
                    <a:pt x="555" y="5"/>
                  </a:lnTo>
                  <a:lnTo>
                    <a:pt x="423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Freeform 92"/>
            <p:cNvSpPr>
              <a:spLocks/>
            </p:cNvSpPr>
            <p:nvPr/>
          </p:nvSpPr>
          <p:spPr bwMode="auto">
            <a:xfrm>
              <a:off x="2366961" y="5168901"/>
              <a:ext cx="1060450" cy="344488"/>
            </a:xfrm>
            <a:custGeom>
              <a:avLst/>
              <a:gdLst>
                <a:gd name="T0" fmla="*/ 0 w 2106"/>
                <a:gd name="T1" fmla="*/ 64502243 h 687"/>
                <a:gd name="T2" fmla="*/ 36794433 w 2106"/>
                <a:gd name="T3" fmla="*/ 113886778 h 687"/>
                <a:gd name="T4" fmla="*/ 18649311 w 2106"/>
                <a:gd name="T5" fmla="*/ 166294834 h 687"/>
                <a:gd name="T6" fmla="*/ 42338625 w 2106"/>
                <a:gd name="T7" fmla="*/ 247426418 h 687"/>
                <a:gd name="T8" fmla="*/ 77620796 w 2106"/>
                <a:gd name="T9" fmla="*/ 290260085 h 687"/>
                <a:gd name="T10" fmla="*/ 163306089 w 2106"/>
                <a:gd name="T11" fmla="*/ 290763849 h 687"/>
                <a:gd name="T12" fmla="*/ 200604424 w 2106"/>
                <a:gd name="T13" fmla="*/ 255993278 h 687"/>
                <a:gd name="T14" fmla="*/ 203124738 w 2106"/>
                <a:gd name="T15" fmla="*/ 210136070 h 687"/>
                <a:gd name="T16" fmla="*/ 283265511 w 2106"/>
                <a:gd name="T17" fmla="*/ 180404735 h 687"/>
                <a:gd name="T18" fmla="*/ 314515434 w 2106"/>
                <a:gd name="T19" fmla="*/ 216687236 h 687"/>
                <a:gd name="T20" fmla="*/ 338709002 w 2106"/>
                <a:gd name="T21" fmla="*/ 201569527 h 687"/>
                <a:gd name="T22" fmla="*/ 395664665 w 2106"/>
                <a:gd name="T23" fmla="*/ 241379335 h 687"/>
                <a:gd name="T24" fmla="*/ 456148387 w 2106"/>
                <a:gd name="T25" fmla="*/ 247426418 h 687"/>
                <a:gd name="T26" fmla="*/ 471773190 w 2106"/>
                <a:gd name="T27" fmla="*/ 280685377 h 687"/>
                <a:gd name="T28" fmla="*/ 450603887 w 2106"/>
                <a:gd name="T29" fmla="*/ 315456266 h 687"/>
                <a:gd name="T30" fmla="*/ 486390248 w 2106"/>
                <a:gd name="T31" fmla="*/ 345691762 h 687"/>
                <a:gd name="T32" fmla="*/ 559978777 w 2106"/>
                <a:gd name="T33" fmla="*/ 346195527 h 687"/>
                <a:gd name="T34" fmla="*/ 642135673 w 2106"/>
                <a:gd name="T35" fmla="*/ 342668220 h 687"/>
                <a:gd name="T36" fmla="*/ 696570864 w 2106"/>
                <a:gd name="T37" fmla="*/ 294291473 h 687"/>
                <a:gd name="T38" fmla="*/ 767135207 w 2106"/>
                <a:gd name="T39" fmla="*/ 303362099 h 687"/>
                <a:gd name="T40" fmla="*/ 861893038 w 2106"/>
                <a:gd name="T41" fmla="*/ 239867723 h 687"/>
                <a:gd name="T42" fmla="*/ 921873205 w 2106"/>
                <a:gd name="T43" fmla="*/ 216687236 h 687"/>
                <a:gd name="T44" fmla="*/ 1005037846 w 2106"/>
                <a:gd name="T45" fmla="*/ 198041903 h 687"/>
                <a:gd name="T46" fmla="*/ 1061489320 w 2106"/>
                <a:gd name="T47" fmla="*/ 176373346 h 687"/>
                <a:gd name="T48" fmla="*/ 1042336459 w 2106"/>
                <a:gd name="T49" fmla="*/ 130012334 h 687"/>
                <a:gd name="T50" fmla="*/ 986389175 w 2106"/>
                <a:gd name="T51" fmla="*/ 110863236 h 687"/>
                <a:gd name="T52" fmla="*/ 945058314 w 2106"/>
                <a:gd name="T53" fmla="*/ 92217903 h 687"/>
                <a:gd name="T54" fmla="*/ 861893038 w 2106"/>
                <a:gd name="T55" fmla="*/ 92217903 h 687"/>
                <a:gd name="T56" fmla="*/ 825099250 w 2106"/>
                <a:gd name="T57" fmla="*/ 55431618 h 687"/>
                <a:gd name="T58" fmla="*/ 783768389 w 2106"/>
                <a:gd name="T59" fmla="*/ 27715650 h 687"/>
                <a:gd name="T60" fmla="*/ 746973966 w 2106"/>
                <a:gd name="T61" fmla="*/ 41321747 h 687"/>
                <a:gd name="T62" fmla="*/ 691530872 w 2106"/>
                <a:gd name="T63" fmla="*/ 78612105 h 687"/>
                <a:gd name="T64" fmla="*/ 631551181 w 2106"/>
                <a:gd name="T65" fmla="*/ 119933861 h 687"/>
                <a:gd name="T66" fmla="*/ 557962653 w 2106"/>
                <a:gd name="T67" fmla="*/ 119933861 h 687"/>
                <a:gd name="T68" fmla="*/ 484374124 w 2106"/>
                <a:gd name="T69" fmla="*/ 83147258 h 687"/>
                <a:gd name="T70" fmla="*/ 383063731 w 2106"/>
                <a:gd name="T71" fmla="*/ 27715650 h 687"/>
                <a:gd name="T72" fmla="*/ 286289697 w 2106"/>
                <a:gd name="T73" fmla="*/ 0 h 687"/>
                <a:gd name="T74" fmla="*/ 207660858 w 2106"/>
                <a:gd name="T75" fmla="*/ 0 h 687"/>
                <a:gd name="T76" fmla="*/ 87701437 w 2106"/>
                <a:gd name="T77" fmla="*/ 32251122 h 687"/>
                <a:gd name="T78" fmla="*/ 0 w 2106"/>
                <a:gd name="T79" fmla="*/ 64502243 h 68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106"/>
                <a:gd name="T121" fmla="*/ 0 h 687"/>
                <a:gd name="T122" fmla="*/ 2106 w 2106"/>
                <a:gd name="T123" fmla="*/ 687 h 68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106" h="687">
                  <a:moveTo>
                    <a:pt x="0" y="128"/>
                  </a:moveTo>
                  <a:lnTo>
                    <a:pt x="73" y="226"/>
                  </a:lnTo>
                  <a:lnTo>
                    <a:pt x="37" y="330"/>
                  </a:lnTo>
                  <a:lnTo>
                    <a:pt x="84" y="491"/>
                  </a:lnTo>
                  <a:lnTo>
                    <a:pt x="154" y="576"/>
                  </a:lnTo>
                  <a:lnTo>
                    <a:pt x="324" y="577"/>
                  </a:lnTo>
                  <a:lnTo>
                    <a:pt x="398" y="508"/>
                  </a:lnTo>
                  <a:lnTo>
                    <a:pt x="403" y="417"/>
                  </a:lnTo>
                  <a:lnTo>
                    <a:pt x="562" y="358"/>
                  </a:lnTo>
                  <a:lnTo>
                    <a:pt x="624" y="430"/>
                  </a:lnTo>
                  <a:lnTo>
                    <a:pt x="672" y="400"/>
                  </a:lnTo>
                  <a:lnTo>
                    <a:pt x="785" y="479"/>
                  </a:lnTo>
                  <a:lnTo>
                    <a:pt x="905" y="491"/>
                  </a:lnTo>
                  <a:lnTo>
                    <a:pt x="936" y="557"/>
                  </a:lnTo>
                  <a:lnTo>
                    <a:pt x="894" y="626"/>
                  </a:lnTo>
                  <a:lnTo>
                    <a:pt x="965" y="686"/>
                  </a:lnTo>
                  <a:lnTo>
                    <a:pt x="1111" y="687"/>
                  </a:lnTo>
                  <a:lnTo>
                    <a:pt x="1274" y="680"/>
                  </a:lnTo>
                  <a:lnTo>
                    <a:pt x="1382" y="584"/>
                  </a:lnTo>
                  <a:lnTo>
                    <a:pt x="1522" y="602"/>
                  </a:lnTo>
                  <a:lnTo>
                    <a:pt x="1710" y="476"/>
                  </a:lnTo>
                  <a:lnTo>
                    <a:pt x="1829" y="430"/>
                  </a:lnTo>
                  <a:lnTo>
                    <a:pt x="1994" y="393"/>
                  </a:lnTo>
                  <a:lnTo>
                    <a:pt x="2106" y="350"/>
                  </a:lnTo>
                  <a:lnTo>
                    <a:pt x="2068" y="258"/>
                  </a:lnTo>
                  <a:lnTo>
                    <a:pt x="1957" y="220"/>
                  </a:lnTo>
                  <a:lnTo>
                    <a:pt x="1875" y="183"/>
                  </a:lnTo>
                  <a:lnTo>
                    <a:pt x="1710" y="183"/>
                  </a:lnTo>
                  <a:lnTo>
                    <a:pt x="1637" y="110"/>
                  </a:lnTo>
                  <a:lnTo>
                    <a:pt x="1555" y="55"/>
                  </a:lnTo>
                  <a:lnTo>
                    <a:pt x="1482" y="82"/>
                  </a:lnTo>
                  <a:lnTo>
                    <a:pt x="1372" y="156"/>
                  </a:lnTo>
                  <a:lnTo>
                    <a:pt x="1253" y="238"/>
                  </a:lnTo>
                  <a:lnTo>
                    <a:pt x="1107" y="238"/>
                  </a:lnTo>
                  <a:lnTo>
                    <a:pt x="961" y="165"/>
                  </a:lnTo>
                  <a:lnTo>
                    <a:pt x="760" y="55"/>
                  </a:lnTo>
                  <a:lnTo>
                    <a:pt x="568" y="0"/>
                  </a:lnTo>
                  <a:lnTo>
                    <a:pt x="412" y="0"/>
                  </a:lnTo>
                  <a:lnTo>
                    <a:pt x="174" y="64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Freeform 38"/>
            <p:cNvSpPr>
              <a:spLocks/>
            </p:cNvSpPr>
            <p:nvPr/>
          </p:nvSpPr>
          <p:spPr bwMode="auto">
            <a:xfrm>
              <a:off x="2828923" y="4613276"/>
              <a:ext cx="385762" cy="193675"/>
            </a:xfrm>
            <a:custGeom>
              <a:avLst/>
              <a:gdLst>
                <a:gd name="T0" fmla="*/ 2147483647 w 768"/>
                <a:gd name="T1" fmla="*/ 0 h 384"/>
                <a:gd name="T2" fmla="*/ 0 w 768"/>
                <a:gd name="T3" fmla="*/ 2147483647 h 384"/>
                <a:gd name="T4" fmla="*/ 2147483647 w 768"/>
                <a:gd name="T5" fmla="*/ 2147483647 h 384"/>
                <a:gd name="T6" fmla="*/ 2147483647 w 768"/>
                <a:gd name="T7" fmla="*/ 0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8"/>
                <a:gd name="T13" fmla="*/ 0 h 384"/>
                <a:gd name="T14" fmla="*/ 768 w 768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8" h="384">
                  <a:moveTo>
                    <a:pt x="43" y="48"/>
                  </a:moveTo>
                  <a:lnTo>
                    <a:pt x="0" y="115"/>
                  </a:lnTo>
                  <a:lnTo>
                    <a:pt x="14" y="172"/>
                  </a:lnTo>
                  <a:lnTo>
                    <a:pt x="81" y="201"/>
                  </a:lnTo>
                  <a:lnTo>
                    <a:pt x="124" y="206"/>
                  </a:lnTo>
                  <a:lnTo>
                    <a:pt x="187" y="192"/>
                  </a:lnTo>
                  <a:lnTo>
                    <a:pt x="254" y="172"/>
                  </a:lnTo>
                  <a:lnTo>
                    <a:pt x="331" y="182"/>
                  </a:lnTo>
                  <a:lnTo>
                    <a:pt x="384" y="225"/>
                  </a:lnTo>
                  <a:lnTo>
                    <a:pt x="436" y="259"/>
                  </a:lnTo>
                  <a:lnTo>
                    <a:pt x="484" y="326"/>
                  </a:lnTo>
                  <a:lnTo>
                    <a:pt x="552" y="384"/>
                  </a:lnTo>
                  <a:lnTo>
                    <a:pt x="628" y="384"/>
                  </a:lnTo>
                  <a:lnTo>
                    <a:pt x="691" y="369"/>
                  </a:lnTo>
                  <a:lnTo>
                    <a:pt x="748" y="331"/>
                  </a:lnTo>
                  <a:lnTo>
                    <a:pt x="768" y="283"/>
                  </a:lnTo>
                  <a:lnTo>
                    <a:pt x="748" y="230"/>
                  </a:lnTo>
                  <a:lnTo>
                    <a:pt x="681" y="168"/>
                  </a:lnTo>
                  <a:lnTo>
                    <a:pt x="619" y="134"/>
                  </a:lnTo>
                  <a:lnTo>
                    <a:pt x="571" y="100"/>
                  </a:lnTo>
                  <a:lnTo>
                    <a:pt x="499" y="72"/>
                  </a:lnTo>
                  <a:lnTo>
                    <a:pt x="412" y="28"/>
                  </a:lnTo>
                  <a:lnTo>
                    <a:pt x="307" y="19"/>
                  </a:lnTo>
                  <a:lnTo>
                    <a:pt x="225" y="14"/>
                  </a:lnTo>
                  <a:lnTo>
                    <a:pt x="144" y="0"/>
                  </a:lnTo>
                  <a:lnTo>
                    <a:pt x="100" y="28"/>
                  </a:lnTo>
                  <a:lnTo>
                    <a:pt x="43" y="4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6" name="Freeform 38"/>
            <p:cNvSpPr>
              <a:spLocks/>
            </p:cNvSpPr>
            <p:nvPr/>
          </p:nvSpPr>
          <p:spPr bwMode="auto">
            <a:xfrm>
              <a:off x="3033711" y="4451351"/>
              <a:ext cx="433387" cy="295275"/>
            </a:xfrm>
            <a:custGeom>
              <a:avLst/>
              <a:gdLst>
                <a:gd name="T0" fmla="*/ 2147483647 w 859"/>
                <a:gd name="T1" fmla="*/ 0 h 586"/>
                <a:gd name="T2" fmla="*/ 0 w 859"/>
                <a:gd name="T3" fmla="*/ 2147483647 h 586"/>
                <a:gd name="T4" fmla="*/ 2147483647 w 859"/>
                <a:gd name="T5" fmla="*/ 2147483647 h 586"/>
                <a:gd name="T6" fmla="*/ 2147483647 w 859"/>
                <a:gd name="T7" fmla="*/ 0 h 5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59"/>
                <a:gd name="T13" fmla="*/ 0 h 586"/>
                <a:gd name="T14" fmla="*/ 859 w 859"/>
                <a:gd name="T15" fmla="*/ 586 h 5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59" h="586">
                  <a:moveTo>
                    <a:pt x="43" y="182"/>
                  </a:moveTo>
                  <a:lnTo>
                    <a:pt x="129" y="197"/>
                  </a:lnTo>
                  <a:lnTo>
                    <a:pt x="206" y="182"/>
                  </a:lnTo>
                  <a:lnTo>
                    <a:pt x="278" y="206"/>
                  </a:lnTo>
                  <a:lnTo>
                    <a:pt x="321" y="302"/>
                  </a:lnTo>
                  <a:lnTo>
                    <a:pt x="369" y="408"/>
                  </a:lnTo>
                  <a:lnTo>
                    <a:pt x="436" y="466"/>
                  </a:lnTo>
                  <a:lnTo>
                    <a:pt x="532" y="518"/>
                  </a:lnTo>
                  <a:lnTo>
                    <a:pt x="614" y="562"/>
                  </a:lnTo>
                  <a:lnTo>
                    <a:pt x="700" y="576"/>
                  </a:lnTo>
                  <a:lnTo>
                    <a:pt x="777" y="586"/>
                  </a:lnTo>
                  <a:lnTo>
                    <a:pt x="835" y="547"/>
                  </a:lnTo>
                  <a:lnTo>
                    <a:pt x="859" y="475"/>
                  </a:lnTo>
                  <a:lnTo>
                    <a:pt x="772" y="418"/>
                  </a:lnTo>
                  <a:lnTo>
                    <a:pt x="700" y="298"/>
                  </a:lnTo>
                  <a:lnTo>
                    <a:pt x="609" y="230"/>
                  </a:lnTo>
                  <a:lnTo>
                    <a:pt x="523" y="173"/>
                  </a:lnTo>
                  <a:lnTo>
                    <a:pt x="465" y="134"/>
                  </a:lnTo>
                  <a:lnTo>
                    <a:pt x="379" y="82"/>
                  </a:lnTo>
                  <a:lnTo>
                    <a:pt x="297" y="43"/>
                  </a:lnTo>
                  <a:lnTo>
                    <a:pt x="244" y="14"/>
                  </a:lnTo>
                  <a:lnTo>
                    <a:pt x="172" y="0"/>
                  </a:lnTo>
                  <a:lnTo>
                    <a:pt x="115" y="14"/>
                  </a:lnTo>
                  <a:lnTo>
                    <a:pt x="48" y="24"/>
                  </a:lnTo>
                  <a:lnTo>
                    <a:pt x="0" y="96"/>
                  </a:lnTo>
                  <a:lnTo>
                    <a:pt x="0" y="144"/>
                  </a:lnTo>
                  <a:lnTo>
                    <a:pt x="43" y="182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7" name="Freeform 38"/>
            <p:cNvSpPr>
              <a:spLocks/>
            </p:cNvSpPr>
            <p:nvPr/>
          </p:nvSpPr>
          <p:spPr bwMode="auto">
            <a:xfrm>
              <a:off x="2565398" y="4841876"/>
              <a:ext cx="779462" cy="355600"/>
            </a:xfrm>
            <a:custGeom>
              <a:avLst/>
              <a:gdLst>
                <a:gd name="T0" fmla="*/ 2147483647 w 1548"/>
                <a:gd name="T1" fmla="*/ 0 h 705"/>
                <a:gd name="T2" fmla="*/ 0 w 1548"/>
                <a:gd name="T3" fmla="*/ 2147483647 h 705"/>
                <a:gd name="T4" fmla="*/ 2147483647 w 1548"/>
                <a:gd name="T5" fmla="*/ 2147483647 h 705"/>
                <a:gd name="T6" fmla="*/ 2147483647 w 1548"/>
                <a:gd name="T7" fmla="*/ 0 h 70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48"/>
                <a:gd name="T13" fmla="*/ 0 h 705"/>
                <a:gd name="T14" fmla="*/ 1548 w 1548"/>
                <a:gd name="T15" fmla="*/ 705 h 70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48" h="705">
                  <a:moveTo>
                    <a:pt x="346" y="33"/>
                  </a:moveTo>
                  <a:lnTo>
                    <a:pt x="279" y="33"/>
                  </a:lnTo>
                  <a:lnTo>
                    <a:pt x="192" y="57"/>
                  </a:lnTo>
                  <a:lnTo>
                    <a:pt x="116" y="100"/>
                  </a:lnTo>
                  <a:lnTo>
                    <a:pt x="34" y="134"/>
                  </a:lnTo>
                  <a:lnTo>
                    <a:pt x="0" y="201"/>
                  </a:lnTo>
                  <a:lnTo>
                    <a:pt x="0" y="264"/>
                  </a:lnTo>
                  <a:lnTo>
                    <a:pt x="48" y="326"/>
                  </a:lnTo>
                  <a:lnTo>
                    <a:pt x="92" y="374"/>
                  </a:lnTo>
                  <a:lnTo>
                    <a:pt x="140" y="427"/>
                  </a:lnTo>
                  <a:lnTo>
                    <a:pt x="197" y="484"/>
                  </a:lnTo>
                  <a:lnTo>
                    <a:pt x="284" y="489"/>
                  </a:lnTo>
                  <a:lnTo>
                    <a:pt x="356" y="480"/>
                  </a:lnTo>
                  <a:lnTo>
                    <a:pt x="414" y="495"/>
                  </a:lnTo>
                  <a:lnTo>
                    <a:pt x="490" y="523"/>
                  </a:lnTo>
                  <a:lnTo>
                    <a:pt x="567" y="571"/>
                  </a:lnTo>
                  <a:lnTo>
                    <a:pt x="644" y="643"/>
                  </a:lnTo>
                  <a:lnTo>
                    <a:pt x="716" y="667"/>
                  </a:lnTo>
                  <a:lnTo>
                    <a:pt x="826" y="681"/>
                  </a:lnTo>
                  <a:lnTo>
                    <a:pt x="903" y="619"/>
                  </a:lnTo>
                  <a:lnTo>
                    <a:pt x="984" y="552"/>
                  </a:lnTo>
                  <a:lnTo>
                    <a:pt x="1052" y="518"/>
                  </a:lnTo>
                  <a:lnTo>
                    <a:pt x="1152" y="556"/>
                  </a:lnTo>
                  <a:lnTo>
                    <a:pt x="1253" y="609"/>
                  </a:lnTo>
                  <a:lnTo>
                    <a:pt x="1320" y="667"/>
                  </a:lnTo>
                  <a:lnTo>
                    <a:pt x="1416" y="705"/>
                  </a:lnTo>
                  <a:lnTo>
                    <a:pt x="1493" y="700"/>
                  </a:lnTo>
                  <a:lnTo>
                    <a:pt x="1548" y="704"/>
                  </a:lnTo>
                  <a:lnTo>
                    <a:pt x="1524" y="571"/>
                  </a:lnTo>
                  <a:lnTo>
                    <a:pt x="1498" y="537"/>
                  </a:lnTo>
                  <a:lnTo>
                    <a:pt x="1388" y="513"/>
                  </a:lnTo>
                  <a:lnTo>
                    <a:pt x="1330" y="456"/>
                  </a:lnTo>
                  <a:lnTo>
                    <a:pt x="1253" y="379"/>
                  </a:lnTo>
                  <a:lnTo>
                    <a:pt x="1152" y="307"/>
                  </a:lnTo>
                  <a:lnTo>
                    <a:pt x="1071" y="244"/>
                  </a:lnTo>
                  <a:lnTo>
                    <a:pt x="994" y="201"/>
                  </a:lnTo>
                  <a:lnTo>
                    <a:pt x="912" y="182"/>
                  </a:lnTo>
                  <a:lnTo>
                    <a:pt x="903" y="105"/>
                  </a:lnTo>
                  <a:lnTo>
                    <a:pt x="826" y="24"/>
                  </a:lnTo>
                  <a:lnTo>
                    <a:pt x="725" y="0"/>
                  </a:lnTo>
                  <a:lnTo>
                    <a:pt x="639" y="0"/>
                  </a:lnTo>
                  <a:lnTo>
                    <a:pt x="533" y="4"/>
                  </a:lnTo>
                  <a:lnTo>
                    <a:pt x="442" y="19"/>
                  </a:lnTo>
                  <a:lnTo>
                    <a:pt x="346" y="3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8" name="Freeform 81"/>
            <p:cNvSpPr>
              <a:spLocks/>
            </p:cNvSpPr>
            <p:nvPr/>
          </p:nvSpPr>
          <p:spPr bwMode="auto">
            <a:xfrm>
              <a:off x="4686296" y="4498149"/>
              <a:ext cx="783817" cy="1870905"/>
            </a:xfrm>
            <a:custGeom>
              <a:avLst/>
              <a:gdLst>
                <a:gd name="T0" fmla="*/ 248991724 w 1307"/>
                <a:gd name="T1" fmla="*/ 1696208268 h 3429"/>
                <a:gd name="T2" fmla="*/ 222782077 w 1307"/>
                <a:gd name="T3" fmla="*/ 1687137320 h 3429"/>
                <a:gd name="T4" fmla="*/ 204636937 w 1307"/>
                <a:gd name="T5" fmla="*/ 1678066371 h 3429"/>
                <a:gd name="T6" fmla="*/ 175907291 w 1307"/>
                <a:gd name="T7" fmla="*/ 1691672794 h 3429"/>
                <a:gd name="T8" fmla="*/ 113911197 w 1307"/>
                <a:gd name="T9" fmla="*/ 1672019919 h 3429"/>
                <a:gd name="T10" fmla="*/ 53931567 w 1307"/>
                <a:gd name="T11" fmla="*/ 1649343818 h 3429"/>
                <a:gd name="T12" fmla="*/ 38306417 w 1307"/>
                <a:gd name="T13" fmla="*/ 1560149124 h 3429"/>
                <a:gd name="T14" fmla="*/ 111391197 w 1307"/>
                <a:gd name="T15" fmla="*/ 1470954429 h 3429"/>
                <a:gd name="T16" fmla="*/ 159778238 w 1307"/>
                <a:gd name="T17" fmla="*/ 1393349827 h 3429"/>
                <a:gd name="T18" fmla="*/ 175907291 w 1307"/>
                <a:gd name="T19" fmla="*/ 1310202537 h 3429"/>
                <a:gd name="T20" fmla="*/ 160786301 w 1307"/>
                <a:gd name="T21" fmla="*/ 1239653187 h 3429"/>
                <a:gd name="T22" fmla="*/ 212701444 w 1307"/>
                <a:gd name="T23" fmla="*/ 1187749180 h 3429"/>
                <a:gd name="T24" fmla="*/ 240927217 w 1307"/>
                <a:gd name="T25" fmla="*/ 1141388179 h 3429"/>
                <a:gd name="T26" fmla="*/ 265624928 w 1307"/>
                <a:gd name="T27" fmla="*/ 1050681871 h 3429"/>
                <a:gd name="T28" fmla="*/ 189515987 w 1307"/>
                <a:gd name="T29" fmla="*/ 1059752185 h 3429"/>
                <a:gd name="T30" fmla="*/ 75604770 w 1307"/>
                <a:gd name="T31" fmla="*/ 1013391183 h 3429"/>
                <a:gd name="T32" fmla="*/ 26209657 w 1307"/>
                <a:gd name="T33" fmla="*/ 859190778 h 3429"/>
                <a:gd name="T34" fmla="*/ 225302394 w 1307"/>
                <a:gd name="T35" fmla="*/ 742280426 h 3429"/>
                <a:gd name="T36" fmla="*/ 263608801 w 1307"/>
                <a:gd name="T37" fmla="*/ 510979024 h 3429"/>
                <a:gd name="T38" fmla="*/ 360886834 w 1307"/>
                <a:gd name="T39" fmla="*/ 391045129 h 3429"/>
                <a:gd name="T40" fmla="*/ 465725421 w 1307"/>
                <a:gd name="T41" fmla="*/ 386509972 h 3429"/>
                <a:gd name="T42" fmla="*/ 414818381 w 1307"/>
                <a:gd name="T43" fmla="*/ 239867870 h 3429"/>
                <a:gd name="T44" fmla="*/ 278729751 w 1307"/>
                <a:gd name="T45" fmla="*/ 0 h 3429"/>
                <a:gd name="T46" fmla="*/ 439515774 w 1307"/>
                <a:gd name="T47" fmla="*/ 73572914 h 3429"/>
                <a:gd name="T48" fmla="*/ 541330171 w 1307"/>
                <a:gd name="T49" fmla="*/ 206105126 h 3429"/>
                <a:gd name="T50" fmla="*/ 559979502 w 1307"/>
                <a:gd name="T51" fmla="*/ 312432916 h 3429"/>
                <a:gd name="T52" fmla="*/ 637096188 w 1307"/>
                <a:gd name="T53" fmla="*/ 612771658 h 3429"/>
                <a:gd name="T54" fmla="*/ 559979502 w 1307"/>
                <a:gd name="T55" fmla="*/ 831474485 h 3429"/>
                <a:gd name="T56" fmla="*/ 495463448 w 1307"/>
                <a:gd name="T57" fmla="*/ 998273783 h 3429"/>
                <a:gd name="T58" fmla="*/ 581652705 w 1307"/>
                <a:gd name="T59" fmla="*/ 973581351 h 3429"/>
                <a:gd name="T60" fmla="*/ 606350415 w 1307"/>
                <a:gd name="T61" fmla="*/ 1032036527 h 3429"/>
                <a:gd name="T62" fmla="*/ 350302327 w 1307"/>
                <a:gd name="T63" fmla="*/ 1250739196 h 3429"/>
                <a:gd name="T64" fmla="*/ 297882955 w 1307"/>
                <a:gd name="T65" fmla="*/ 1226047399 h 3429"/>
                <a:gd name="T66" fmla="*/ 322580348 w 1307"/>
                <a:gd name="T67" fmla="*/ 1340437655 h 3429"/>
                <a:gd name="T68" fmla="*/ 455140915 w 1307"/>
                <a:gd name="T69" fmla="*/ 1336910346 h 3429"/>
                <a:gd name="T70" fmla="*/ 516632778 w 1307"/>
                <a:gd name="T71" fmla="*/ 1451301555 h 3429"/>
                <a:gd name="T72" fmla="*/ 520160841 w 1307"/>
                <a:gd name="T73" fmla="*/ 1571235133 h 3429"/>
                <a:gd name="T74" fmla="*/ 458165105 w 1307"/>
                <a:gd name="T75" fmla="*/ 1626666448 h 342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07"/>
                <a:gd name="T115" fmla="*/ 0 h 3429"/>
                <a:gd name="T116" fmla="*/ 1307 w 1307"/>
                <a:gd name="T117" fmla="*/ 3429 h 342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07" h="3429">
                  <a:moveTo>
                    <a:pt x="902" y="3429"/>
                  </a:moveTo>
                  <a:lnTo>
                    <a:pt x="494" y="3366"/>
                  </a:lnTo>
                  <a:lnTo>
                    <a:pt x="463" y="3365"/>
                  </a:lnTo>
                  <a:lnTo>
                    <a:pt x="442" y="3348"/>
                  </a:lnTo>
                  <a:lnTo>
                    <a:pt x="434" y="3330"/>
                  </a:lnTo>
                  <a:lnTo>
                    <a:pt x="406" y="3330"/>
                  </a:lnTo>
                  <a:lnTo>
                    <a:pt x="377" y="3342"/>
                  </a:lnTo>
                  <a:lnTo>
                    <a:pt x="349" y="3357"/>
                  </a:lnTo>
                  <a:lnTo>
                    <a:pt x="274" y="3351"/>
                  </a:lnTo>
                  <a:lnTo>
                    <a:pt x="226" y="3318"/>
                  </a:lnTo>
                  <a:lnTo>
                    <a:pt x="172" y="3279"/>
                  </a:lnTo>
                  <a:lnTo>
                    <a:pt x="107" y="3273"/>
                  </a:lnTo>
                  <a:lnTo>
                    <a:pt x="134" y="3171"/>
                  </a:lnTo>
                  <a:lnTo>
                    <a:pt x="76" y="3096"/>
                  </a:lnTo>
                  <a:lnTo>
                    <a:pt x="82" y="2997"/>
                  </a:lnTo>
                  <a:lnTo>
                    <a:pt x="221" y="2919"/>
                  </a:lnTo>
                  <a:lnTo>
                    <a:pt x="295" y="2855"/>
                  </a:lnTo>
                  <a:lnTo>
                    <a:pt x="317" y="2765"/>
                  </a:lnTo>
                  <a:lnTo>
                    <a:pt x="266" y="2696"/>
                  </a:lnTo>
                  <a:lnTo>
                    <a:pt x="349" y="2600"/>
                  </a:lnTo>
                  <a:lnTo>
                    <a:pt x="361" y="2507"/>
                  </a:lnTo>
                  <a:lnTo>
                    <a:pt x="319" y="2460"/>
                  </a:lnTo>
                  <a:lnTo>
                    <a:pt x="338" y="2379"/>
                  </a:lnTo>
                  <a:lnTo>
                    <a:pt x="422" y="2357"/>
                  </a:lnTo>
                  <a:lnTo>
                    <a:pt x="413" y="2271"/>
                  </a:lnTo>
                  <a:lnTo>
                    <a:pt x="478" y="2265"/>
                  </a:lnTo>
                  <a:lnTo>
                    <a:pt x="452" y="2187"/>
                  </a:lnTo>
                  <a:lnTo>
                    <a:pt x="527" y="2085"/>
                  </a:lnTo>
                  <a:lnTo>
                    <a:pt x="467" y="2033"/>
                  </a:lnTo>
                  <a:lnTo>
                    <a:pt x="376" y="2103"/>
                  </a:lnTo>
                  <a:lnTo>
                    <a:pt x="303" y="1981"/>
                  </a:lnTo>
                  <a:lnTo>
                    <a:pt x="150" y="2011"/>
                  </a:lnTo>
                  <a:lnTo>
                    <a:pt x="0" y="1858"/>
                  </a:lnTo>
                  <a:lnTo>
                    <a:pt x="52" y="1705"/>
                  </a:lnTo>
                  <a:lnTo>
                    <a:pt x="119" y="1596"/>
                  </a:lnTo>
                  <a:lnTo>
                    <a:pt x="447" y="1473"/>
                  </a:lnTo>
                  <a:lnTo>
                    <a:pt x="686" y="1381"/>
                  </a:lnTo>
                  <a:lnTo>
                    <a:pt x="523" y="1014"/>
                  </a:lnTo>
                  <a:lnTo>
                    <a:pt x="484" y="748"/>
                  </a:lnTo>
                  <a:lnTo>
                    <a:pt x="716" y="776"/>
                  </a:lnTo>
                  <a:lnTo>
                    <a:pt x="799" y="721"/>
                  </a:lnTo>
                  <a:lnTo>
                    <a:pt x="924" y="767"/>
                  </a:lnTo>
                  <a:lnTo>
                    <a:pt x="909" y="638"/>
                  </a:lnTo>
                  <a:lnTo>
                    <a:pt x="823" y="476"/>
                  </a:lnTo>
                  <a:lnTo>
                    <a:pt x="514" y="42"/>
                  </a:lnTo>
                  <a:lnTo>
                    <a:pt x="553" y="0"/>
                  </a:lnTo>
                  <a:lnTo>
                    <a:pt x="695" y="152"/>
                  </a:lnTo>
                  <a:lnTo>
                    <a:pt x="872" y="146"/>
                  </a:lnTo>
                  <a:lnTo>
                    <a:pt x="927" y="336"/>
                  </a:lnTo>
                  <a:lnTo>
                    <a:pt x="1074" y="409"/>
                  </a:lnTo>
                  <a:lnTo>
                    <a:pt x="1032" y="550"/>
                  </a:lnTo>
                  <a:lnTo>
                    <a:pt x="1111" y="620"/>
                  </a:lnTo>
                  <a:lnTo>
                    <a:pt x="1295" y="930"/>
                  </a:lnTo>
                  <a:lnTo>
                    <a:pt x="1264" y="1216"/>
                  </a:lnTo>
                  <a:lnTo>
                    <a:pt x="1307" y="1381"/>
                  </a:lnTo>
                  <a:lnTo>
                    <a:pt x="1111" y="1650"/>
                  </a:lnTo>
                  <a:lnTo>
                    <a:pt x="1007" y="1785"/>
                  </a:lnTo>
                  <a:lnTo>
                    <a:pt x="983" y="1981"/>
                  </a:lnTo>
                  <a:lnTo>
                    <a:pt x="1074" y="1999"/>
                  </a:lnTo>
                  <a:lnTo>
                    <a:pt x="1154" y="1932"/>
                  </a:lnTo>
                  <a:lnTo>
                    <a:pt x="1209" y="1975"/>
                  </a:lnTo>
                  <a:lnTo>
                    <a:pt x="1203" y="2048"/>
                  </a:lnTo>
                  <a:lnTo>
                    <a:pt x="952" y="2232"/>
                  </a:lnTo>
                  <a:lnTo>
                    <a:pt x="695" y="2482"/>
                  </a:lnTo>
                  <a:lnTo>
                    <a:pt x="658" y="2384"/>
                  </a:lnTo>
                  <a:lnTo>
                    <a:pt x="591" y="2433"/>
                  </a:lnTo>
                  <a:lnTo>
                    <a:pt x="597" y="2562"/>
                  </a:lnTo>
                  <a:lnTo>
                    <a:pt x="640" y="2660"/>
                  </a:lnTo>
                  <a:lnTo>
                    <a:pt x="738" y="2629"/>
                  </a:lnTo>
                  <a:lnTo>
                    <a:pt x="903" y="2653"/>
                  </a:lnTo>
                  <a:lnTo>
                    <a:pt x="885" y="2776"/>
                  </a:lnTo>
                  <a:lnTo>
                    <a:pt x="1025" y="2880"/>
                  </a:lnTo>
                  <a:lnTo>
                    <a:pt x="989" y="2965"/>
                  </a:lnTo>
                  <a:lnTo>
                    <a:pt x="1032" y="3118"/>
                  </a:lnTo>
                  <a:lnTo>
                    <a:pt x="921" y="3106"/>
                  </a:lnTo>
                  <a:lnTo>
                    <a:pt x="909" y="3228"/>
                  </a:lnTo>
                  <a:lnTo>
                    <a:pt x="902" y="3429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9" name="Freeform 83"/>
            <p:cNvSpPr>
              <a:spLocks/>
            </p:cNvSpPr>
            <p:nvPr/>
          </p:nvSpPr>
          <p:spPr bwMode="auto">
            <a:xfrm>
              <a:off x="5299073" y="1722438"/>
              <a:ext cx="1082675" cy="1057275"/>
            </a:xfrm>
            <a:custGeom>
              <a:avLst/>
              <a:gdLst>
                <a:gd name="T0" fmla="*/ 381460304 w 3521"/>
                <a:gd name="T1" fmla="*/ 0 h 3433"/>
                <a:gd name="T2" fmla="*/ 336272593 w 3521"/>
                <a:gd name="T3" fmla="*/ 4718597 h 3433"/>
                <a:gd name="T4" fmla="*/ 273950993 w 3521"/>
                <a:gd name="T5" fmla="*/ 18874192 h 3433"/>
                <a:gd name="T6" fmla="*/ 236294471 w 3521"/>
                <a:gd name="T7" fmla="*/ 50016653 h 3433"/>
                <a:gd name="T8" fmla="*/ 177927035 w 3521"/>
                <a:gd name="T9" fmla="*/ 44354495 h 3433"/>
                <a:gd name="T10" fmla="*/ 89434096 w 3521"/>
                <a:gd name="T11" fmla="*/ 69834609 h 3433"/>
                <a:gd name="T12" fmla="*/ 48011967 w 3521"/>
                <a:gd name="T13" fmla="*/ 52847745 h 3433"/>
                <a:gd name="T14" fmla="*/ 7531385 w 3521"/>
                <a:gd name="T15" fmla="*/ 69834609 h 3433"/>
                <a:gd name="T16" fmla="*/ 10167204 w 3521"/>
                <a:gd name="T17" fmla="*/ 110036814 h 3433"/>
                <a:gd name="T18" fmla="*/ 42551904 w 3521"/>
                <a:gd name="T19" fmla="*/ 136083210 h 3433"/>
                <a:gd name="T20" fmla="*/ 67405225 w 3521"/>
                <a:gd name="T21" fmla="*/ 137781897 h 3433"/>
                <a:gd name="T22" fmla="*/ 72488825 w 3521"/>
                <a:gd name="T23" fmla="*/ 183079942 h 3433"/>
                <a:gd name="T24" fmla="*/ 39162772 w 3521"/>
                <a:gd name="T25" fmla="*/ 213090053 h 3433"/>
                <a:gd name="T26" fmla="*/ 32761165 w 3521"/>
                <a:gd name="T27" fmla="*/ 260275615 h 3433"/>
                <a:gd name="T28" fmla="*/ 0 w 3521"/>
                <a:gd name="T29" fmla="*/ 318974323 h 3433"/>
                <a:gd name="T30" fmla="*/ 2824245 w 3521"/>
                <a:gd name="T31" fmla="*/ 351249366 h 3433"/>
                <a:gd name="T32" fmla="*/ 36150297 w 3521"/>
                <a:gd name="T33" fmla="*/ 370123551 h 3433"/>
                <a:gd name="T34" fmla="*/ 75313069 w 3521"/>
                <a:gd name="T35" fmla="*/ 375785710 h 3433"/>
                <a:gd name="T36" fmla="*/ 87739627 w 3521"/>
                <a:gd name="T37" fmla="*/ 397302340 h 3433"/>
                <a:gd name="T38" fmla="*/ 109580485 w 3521"/>
                <a:gd name="T39" fmla="*/ 389941495 h 3433"/>
                <a:gd name="T40" fmla="*/ 128973536 w 3521"/>
                <a:gd name="T41" fmla="*/ 361630119 h 3433"/>
                <a:gd name="T42" fmla="*/ 132739131 w 3521"/>
                <a:gd name="T43" fmla="*/ 333318743 h 3433"/>
                <a:gd name="T44" fmla="*/ 183575523 w 3521"/>
                <a:gd name="T45" fmla="*/ 277451114 h 3433"/>
                <a:gd name="T46" fmla="*/ 228951514 w 3521"/>
                <a:gd name="T47" fmla="*/ 293494221 h 3433"/>
                <a:gd name="T48" fmla="*/ 271126749 w 3521"/>
                <a:gd name="T49" fmla="*/ 348418092 h 3433"/>
                <a:gd name="T50" fmla="*/ 305017678 w 3521"/>
                <a:gd name="T51" fmla="*/ 378050690 h 3433"/>
                <a:gd name="T52" fmla="*/ 343615550 w 3521"/>
                <a:gd name="T53" fmla="*/ 354080445 h 3433"/>
                <a:gd name="T54" fmla="*/ 507233183 w 3521"/>
                <a:gd name="T55" fmla="*/ 525080802 h 3433"/>
                <a:gd name="T56" fmla="*/ 538299479 w 3521"/>
                <a:gd name="T57" fmla="*/ 566038105 h 3433"/>
                <a:gd name="T58" fmla="*/ 561458513 w 3521"/>
                <a:gd name="T59" fmla="*/ 574531149 h 3433"/>
                <a:gd name="T60" fmla="*/ 542441729 w 3521"/>
                <a:gd name="T61" fmla="*/ 594726557 h 3433"/>
                <a:gd name="T62" fmla="*/ 541311954 w 3521"/>
                <a:gd name="T63" fmla="*/ 620206854 h 3433"/>
                <a:gd name="T64" fmla="*/ 581981146 w 3521"/>
                <a:gd name="T65" fmla="*/ 647951936 h 3433"/>
                <a:gd name="T66" fmla="*/ 598926610 w 3521"/>
                <a:gd name="T67" fmla="*/ 605107505 h 3433"/>
                <a:gd name="T68" fmla="*/ 660118435 w 3521"/>
                <a:gd name="T69" fmla="*/ 489031116 h 3433"/>
                <a:gd name="T70" fmla="*/ 652586859 w 3521"/>
                <a:gd name="T71" fmla="*/ 364838663 h 3433"/>
                <a:gd name="T72" fmla="*/ 631875995 w 3521"/>
                <a:gd name="T73" fmla="*/ 337093581 h 3433"/>
                <a:gd name="T74" fmla="*/ 652586859 w 3521"/>
                <a:gd name="T75" fmla="*/ 276507357 h 3433"/>
                <a:gd name="T76" fmla="*/ 662942679 w 3521"/>
                <a:gd name="T77" fmla="*/ 251027254 h 3433"/>
                <a:gd name="T78" fmla="*/ 651645703 w 3521"/>
                <a:gd name="T79" fmla="*/ 228378231 h 3433"/>
                <a:gd name="T80" fmla="*/ 592336578 w 3521"/>
                <a:gd name="T81" fmla="*/ 217053526 h 3433"/>
                <a:gd name="T82" fmla="*/ 566918382 w 3521"/>
                <a:gd name="T83" fmla="*/ 200066807 h 3433"/>
                <a:gd name="T84" fmla="*/ 564094138 w 3521"/>
                <a:gd name="T85" fmla="*/ 166093078 h 3433"/>
                <a:gd name="T86" fmla="*/ 519847777 w 3521"/>
                <a:gd name="T87" fmla="*/ 150050166 h 3433"/>
                <a:gd name="T88" fmla="*/ 479367205 w 3521"/>
                <a:gd name="T89" fmla="*/ 149106408 h 3433"/>
                <a:gd name="T90" fmla="*/ 463363284 w 3521"/>
                <a:gd name="T91" fmla="*/ 130232222 h 3433"/>
                <a:gd name="T92" fmla="*/ 452066308 w 3521"/>
                <a:gd name="T93" fmla="*/ 107583005 h 3433"/>
                <a:gd name="T94" fmla="*/ 446417820 w 3521"/>
                <a:gd name="T95" fmla="*/ 72665688 h 3433"/>
                <a:gd name="T96" fmla="*/ 437945088 w 3521"/>
                <a:gd name="T97" fmla="*/ 50960423 h 3433"/>
                <a:gd name="T98" fmla="*/ 437003544 w 3521"/>
                <a:gd name="T99" fmla="*/ 21705271 h 3433"/>
                <a:gd name="T100" fmla="*/ 381460304 w 3521"/>
                <a:gd name="T101" fmla="*/ 0 h 343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521"/>
                <a:gd name="T154" fmla="*/ 0 h 3433"/>
                <a:gd name="T155" fmla="*/ 3521 w 3521"/>
                <a:gd name="T156" fmla="*/ 3433 h 343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521" h="3433">
                  <a:moveTo>
                    <a:pt x="2026" y="0"/>
                  </a:moveTo>
                  <a:lnTo>
                    <a:pt x="1786" y="25"/>
                  </a:lnTo>
                  <a:lnTo>
                    <a:pt x="1455" y="100"/>
                  </a:lnTo>
                  <a:lnTo>
                    <a:pt x="1255" y="265"/>
                  </a:lnTo>
                  <a:lnTo>
                    <a:pt x="945" y="235"/>
                  </a:lnTo>
                  <a:lnTo>
                    <a:pt x="475" y="370"/>
                  </a:lnTo>
                  <a:lnTo>
                    <a:pt x="255" y="280"/>
                  </a:lnTo>
                  <a:lnTo>
                    <a:pt x="40" y="370"/>
                  </a:lnTo>
                  <a:lnTo>
                    <a:pt x="54" y="583"/>
                  </a:lnTo>
                  <a:lnTo>
                    <a:pt x="226" y="721"/>
                  </a:lnTo>
                  <a:lnTo>
                    <a:pt x="358" y="730"/>
                  </a:lnTo>
                  <a:lnTo>
                    <a:pt x="385" y="970"/>
                  </a:lnTo>
                  <a:lnTo>
                    <a:pt x="208" y="1129"/>
                  </a:lnTo>
                  <a:lnTo>
                    <a:pt x="174" y="1379"/>
                  </a:lnTo>
                  <a:lnTo>
                    <a:pt x="0" y="1690"/>
                  </a:lnTo>
                  <a:lnTo>
                    <a:pt x="15" y="1861"/>
                  </a:lnTo>
                  <a:lnTo>
                    <a:pt x="192" y="1961"/>
                  </a:lnTo>
                  <a:lnTo>
                    <a:pt x="400" y="1991"/>
                  </a:lnTo>
                  <a:lnTo>
                    <a:pt x="466" y="2105"/>
                  </a:lnTo>
                  <a:lnTo>
                    <a:pt x="582" y="2066"/>
                  </a:lnTo>
                  <a:lnTo>
                    <a:pt x="685" y="1916"/>
                  </a:lnTo>
                  <a:lnTo>
                    <a:pt x="705" y="1766"/>
                  </a:lnTo>
                  <a:lnTo>
                    <a:pt x="975" y="1470"/>
                  </a:lnTo>
                  <a:lnTo>
                    <a:pt x="1216" y="1555"/>
                  </a:lnTo>
                  <a:lnTo>
                    <a:pt x="1440" y="1846"/>
                  </a:lnTo>
                  <a:lnTo>
                    <a:pt x="1620" y="2003"/>
                  </a:lnTo>
                  <a:lnTo>
                    <a:pt x="1825" y="1876"/>
                  </a:lnTo>
                  <a:lnTo>
                    <a:pt x="2694" y="2782"/>
                  </a:lnTo>
                  <a:lnTo>
                    <a:pt x="2859" y="2999"/>
                  </a:lnTo>
                  <a:lnTo>
                    <a:pt x="2982" y="3044"/>
                  </a:lnTo>
                  <a:lnTo>
                    <a:pt x="2881" y="3151"/>
                  </a:lnTo>
                  <a:lnTo>
                    <a:pt x="2875" y="3286"/>
                  </a:lnTo>
                  <a:lnTo>
                    <a:pt x="3091" y="3433"/>
                  </a:lnTo>
                  <a:lnTo>
                    <a:pt x="3181" y="3206"/>
                  </a:lnTo>
                  <a:lnTo>
                    <a:pt x="3506" y="2591"/>
                  </a:lnTo>
                  <a:lnTo>
                    <a:pt x="3466" y="1933"/>
                  </a:lnTo>
                  <a:lnTo>
                    <a:pt x="3356" y="1786"/>
                  </a:lnTo>
                  <a:lnTo>
                    <a:pt x="3466" y="1465"/>
                  </a:lnTo>
                  <a:lnTo>
                    <a:pt x="3521" y="1330"/>
                  </a:lnTo>
                  <a:lnTo>
                    <a:pt x="3461" y="1210"/>
                  </a:lnTo>
                  <a:lnTo>
                    <a:pt x="3146" y="1150"/>
                  </a:lnTo>
                  <a:lnTo>
                    <a:pt x="3011" y="1060"/>
                  </a:lnTo>
                  <a:lnTo>
                    <a:pt x="2996" y="880"/>
                  </a:lnTo>
                  <a:lnTo>
                    <a:pt x="2761" y="795"/>
                  </a:lnTo>
                  <a:lnTo>
                    <a:pt x="2546" y="790"/>
                  </a:lnTo>
                  <a:lnTo>
                    <a:pt x="2461" y="690"/>
                  </a:lnTo>
                  <a:lnTo>
                    <a:pt x="2401" y="570"/>
                  </a:lnTo>
                  <a:lnTo>
                    <a:pt x="2371" y="385"/>
                  </a:lnTo>
                  <a:lnTo>
                    <a:pt x="2326" y="270"/>
                  </a:lnTo>
                  <a:lnTo>
                    <a:pt x="2321" y="115"/>
                  </a:lnTo>
                  <a:lnTo>
                    <a:pt x="202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0" name="Freeform 84"/>
            <p:cNvSpPr>
              <a:spLocks/>
            </p:cNvSpPr>
            <p:nvPr/>
          </p:nvSpPr>
          <p:spPr bwMode="auto">
            <a:xfrm>
              <a:off x="3821111" y="2224088"/>
              <a:ext cx="190500" cy="331788"/>
            </a:xfrm>
            <a:custGeom>
              <a:avLst/>
              <a:gdLst>
                <a:gd name="T0" fmla="*/ 414566932 w 125"/>
                <a:gd name="T1" fmla="*/ 0 h 216"/>
                <a:gd name="T2" fmla="*/ 163031953 w 125"/>
                <a:gd name="T3" fmla="*/ 338748272 h 216"/>
                <a:gd name="T4" fmla="*/ 121109436 w 125"/>
                <a:gd name="T5" fmla="*/ 484598628 h 216"/>
                <a:gd name="T6" fmla="*/ 9316112 w 125"/>
                <a:gd name="T7" fmla="*/ 639857430 h 216"/>
                <a:gd name="T8" fmla="*/ 0 w 125"/>
                <a:gd name="T9" fmla="*/ 832756194 h 216"/>
                <a:gd name="T10" fmla="*/ 13974166 w 125"/>
                <a:gd name="T11" fmla="*/ 1016244695 h 216"/>
                <a:gd name="T12" fmla="*/ 330721959 w 125"/>
                <a:gd name="T13" fmla="*/ 837461326 h 216"/>
                <a:gd name="T14" fmla="*/ 531018404 w 125"/>
                <a:gd name="T15" fmla="*/ 592809991 h 216"/>
                <a:gd name="T16" fmla="*/ 582256999 w 125"/>
                <a:gd name="T17" fmla="*/ 324633847 h 216"/>
                <a:gd name="T18" fmla="*/ 572940891 w 125"/>
                <a:gd name="T19" fmla="*/ 127030829 h 216"/>
                <a:gd name="T20" fmla="*/ 414566932 w 125"/>
                <a:gd name="T21" fmla="*/ 0 h 2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5"/>
                <a:gd name="T34" fmla="*/ 0 h 216"/>
                <a:gd name="T35" fmla="*/ 125 w 125"/>
                <a:gd name="T36" fmla="*/ 216 h 2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5" h="216">
                  <a:moveTo>
                    <a:pt x="89" y="0"/>
                  </a:moveTo>
                  <a:lnTo>
                    <a:pt x="35" y="72"/>
                  </a:lnTo>
                  <a:lnTo>
                    <a:pt x="26" y="103"/>
                  </a:lnTo>
                  <a:lnTo>
                    <a:pt x="2" y="136"/>
                  </a:lnTo>
                  <a:lnTo>
                    <a:pt x="0" y="177"/>
                  </a:lnTo>
                  <a:lnTo>
                    <a:pt x="3" y="216"/>
                  </a:lnTo>
                  <a:lnTo>
                    <a:pt x="71" y="178"/>
                  </a:lnTo>
                  <a:lnTo>
                    <a:pt x="114" y="126"/>
                  </a:lnTo>
                  <a:lnTo>
                    <a:pt x="125" y="69"/>
                  </a:lnTo>
                  <a:lnTo>
                    <a:pt x="123" y="27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71" name="Freeform 85"/>
            <p:cNvSpPr>
              <a:spLocks/>
            </p:cNvSpPr>
            <p:nvPr/>
          </p:nvSpPr>
          <p:spPr bwMode="auto">
            <a:xfrm>
              <a:off x="4271961" y="1749426"/>
              <a:ext cx="430212" cy="192088"/>
            </a:xfrm>
            <a:custGeom>
              <a:avLst/>
              <a:gdLst>
                <a:gd name="T0" fmla="*/ 618637213 w 279"/>
                <a:gd name="T1" fmla="*/ 367832210 h 126"/>
                <a:gd name="T2" fmla="*/ 354181422 w 279"/>
                <a:gd name="T3" fmla="*/ 451642163 h 126"/>
                <a:gd name="T4" fmla="*/ 193618887 w 279"/>
                <a:gd name="T5" fmla="*/ 577356731 h 126"/>
                <a:gd name="T6" fmla="*/ 66113705 w 279"/>
                <a:gd name="T7" fmla="*/ 586668948 h 126"/>
                <a:gd name="T8" fmla="*/ 0 w 279"/>
                <a:gd name="T9" fmla="*/ 474922223 h 126"/>
                <a:gd name="T10" fmla="*/ 151117169 w 279"/>
                <a:gd name="T11" fmla="*/ 279366631 h 126"/>
                <a:gd name="T12" fmla="*/ 363626788 w 279"/>
                <a:gd name="T13" fmla="*/ 270054414 h 126"/>
                <a:gd name="T14" fmla="*/ 802811644 w 279"/>
                <a:gd name="T15" fmla="*/ 130371098 h 126"/>
                <a:gd name="T16" fmla="*/ 1241996622 w 279"/>
                <a:gd name="T17" fmla="*/ 0 h 126"/>
                <a:gd name="T18" fmla="*/ 1317555663 w 279"/>
                <a:gd name="T19" fmla="*/ 41904509 h 126"/>
                <a:gd name="T20" fmla="*/ 1090879514 w 279"/>
                <a:gd name="T21" fmla="*/ 158307749 h 126"/>
                <a:gd name="T22" fmla="*/ 1001153639 w 279"/>
                <a:gd name="T23" fmla="*/ 279366631 h 126"/>
                <a:gd name="T24" fmla="*/ 746142364 w 279"/>
                <a:gd name="T25" fmla="*/ 270054414 h 126"/>
                <a:gd name="T26" fmla="*/ 618637213 w 279"/>
                <a:gd name="T27" fmla="*/ 367832210 h 1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9"/>
                <a:gd name="T43" fmla="*/ 0 h 126"/>
                <a:gd name="T44" fmla="*/ 279 w 279"/>
                <a:gd name="T45" fmla="*/ 126 h 1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9" h="126">
                  <a:moveTo>
                    <a:pt x="131" y="79"/>
                  </a:moveTo>
                  <a:lnTo>
                    <a:pt x="75" y="97"/>
                  </a:lnTo>
                  <a:lnTo>
                    <a:pt x="41" y="124"/>
                  </a:lnTo>
                  <a:lnTo>
                    <a:pt x="14" y="126"/>
                  </a:lnTo>
                  <a:lnTo>
                    <a:pt x="0" y="102"/>
                  </a:lnTo>
                  <a:lnTo>
                    <a:pt x="32" y="60"/>
                  </a:lnTo>
                  <a:lnTo>
                    <a:pt x="77" y="58"/>
                  </a:lnTo>
                  <a:lnTo>
                    <a:pt x="170" y="28"/>
                  </a:lnTo>
                  <a:lnTo>
                    <a:pt x="263" y="0"/>
                  </a:lnTo>
                  <a:lnTo>
                    <a:pt x="279" y="9"/>
                  </a:lnTo>
                  <a:lnTo>
                    <a:pt x="231" y="34"/>
                  </a:lnTo>
                  <a:lnTo>
                    <a:pt x="212" y="60"/>
                  </a:lnTo>
                  <a:lnTo>
                    <a:pt x="158" y="58"/>
                  </a:lnTo>
                  <a:lnTo>
                    <a:pt x="131" y="79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Freeform 86"/>
            <p:cNvSpPr>
              <a:spLocks/>
            </p:cNvSpPr>
            <p:nvPr/>
          </p:nvSpPr>
          <p:spPr bwMode="auto">
            <a:xfrm>
              <a:off x="4737098" y="1722438"/>
              <a:ext cx="350837" cy="87313"/>
            </a:xfrm>
            <a:custGeom>
              <a:avLst/>
              <a:gdLst>
                <a:gd name="T0" fmla="*/ 14171696 w 228"/>
                <a:gd name="T1" fmla="*/ 24022261 h 57"/>
                <a:gd name="T2" fmla="*/ 0 w 228"/>
                <a:gd name="T3" fmla="*/ 196980775 h 57"/>
                <a:gd name="T4" fmla="*/ 89754081 w 228"/>
                <a:gd name="T5" fmla="*/ 273851263 h 57"/>
                <a:gd name="T6" fmla="*/ 226746165 w 228"/>
                <a:gd name="T7" fmla="*/ 254633595 h 57"/>
                <a:gd name="T8" fmla="*/ 387357766 w 228"/>
                <a:gd name="T9" fmla="*/ 168153875 h 57"/>
                <a:gd name="T10" fmla="*/ 637723479 w 228"/>
                <a:gd name="T11" fmla="*/ 201785422 h 57"/>
                <a:gd name="T12" fmla="*/ 897536865 w 228"/>
                <a:gd name="T13" fmla="*/ 67262144 h 57"/>
                <a:gd name="T14" fmla="*/ 1048700853 w 228"/>
                <a:gd name="T15" fmla="*/ 100892711 h 57"/>
                <a:gd name="T16" fmla="*/ 1077044238 w 228"/>
                <a:gd name="T17" fmla="*/ 24022261 h 57"/>
                <a:gd name="T18" fmla="*/ 940051942 w 228"/>
                <a:gd name="T19" fmla="*/ 0 h 57"/>
                <a:gd name="T20" fmla="*/ 415701150 w 228"/>
                <a:gd name="T21" fmla="*/ 100892711 h 57"/>
                <a:gd name="T22" fmla="*/ 14171696 w 228"/>
                <a:gd name="T23" fmla="*/ 24022261 h 5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8"/>
                <a:gd name="T37" fmla="*/ 0 h 57"/>
                <a:gd name="T38" fmla="*/ 228 w 228"/>
                <a:gd name="T39" fmla="*/ 57 h 5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8" h="57">
                  <a:moveTo>
                    <a:pt x="3" y="5"/>
                  </a:moveTo>
                  <a:lnTo>
                    <a:pt x="0" y="41"/>
                  </a:lnTo>
                  <a:lnTo>
                    <a:pt x="19" y="57"/>
                  </a:lnTo>
                  <a:lnTo>
                    <a:pt x="48" y="53"/>
                  </a:lnTo>
                  <a:lnTo>
                    <a:pt x="82" y="35"/>
                  </a:lnTo>
                  <a:lnTo>
                    <a:pt x="135" y="42"/>
                  </a:lnTo>
                  <a:lnTo>
                    <a:pt x="190" y="14"/>
                  </a:lnTo>
                  <a:lnTo>
                    <a:pt x="222" y="21"/>
                  </a:lnTo>
                  <a:lnTo>
                    <a:pt x="228" y="5"/>
                  </a:lnTo>
                  <a:lnTo>
                    <a:pt x="199" y="0"/>
                  </a:lnTo>
                  <a:lnTo>
                    <a:pt x="88" y="21"/>
                  </a:lnTo>
                  <a:lnTo>
                    <a:pt x="3" y="5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3" name="Freeform 87"/>
            <p:cNvSpPr>
              <a:spLocks/>
            </p:cNvSpPr>
            <p:nvPr/>
          </p:nvSpPr>
          <p:spPr bwMode="auto">
            <a:xfrm>
              <a:off x="5245098" y="1647826"/>
              <a:ext cx="231775" cy="104775"/>
            </a:xfrm>
            <a:custGeom>
              <a:avLst/>
              <a:gdLst>
                <a:gd name="T0" fmla="*/ 0 w 151"/>
                <a:gd name="T1" fmla="*/ 273944359 h 68"/>
                <a:gd name="T2" fmla="*/ 75167238 w 151"/>
                <a:gd name="T3" fmla="*/ 96120248 h 68"/>
                <a:gd name="T4" fmla="*/ 455699742 w 151"/>
                <a:gd name="T5" fmla="*/ 81702853 h 68"/>
                <a:gd name="T6" fmla="*/ 596637650 w 151"/>
                <a:gd name="T7" fmla="*/ 0 h 68"/>
                <a:gd name="T8" fmla="*/ 709388461 w 151"/>
                <a:gd name="T9" fmla="*/ 52866086 h 68"/>
                <a:gd name="T10" fmla="*/ 512074784 w 151"/>
                <a:gd name="T11" fmla="*/ 124956999 h 68"/>
                <a:gd name="T12" fmla="*/ 394626507 w 151"/>
                <a:gd name="T13" fmla="*/ 225883699 h 68"/>
                <a:gd name="T14" fmla="*/ 187917110 w 151"/>
                <a:gd name="T15" fmla="*/ 216271776 h 68"/>
                <a:gd name="T16" fmla="*/ 42280964 w 151"/>
                <a:gd name="T17" fmla="*/ 326810430 h 68"/>
                <a:gd name="T18" fmla="*/ 0 w 151"/>
                <a:gd name="T19" fmla="*/ 273944359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1"/>
                <a:gd name="T31" fmla="*/ 0 h 68"/>
                <a:gd name="T32" fmla="*/ 151 w 151"/>
                <a:gd name="T33" fmla="*/ 68 h 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1" h="68">
                  <a:moveTo>
                    <a:pt x="0" y="57"/>
                  </a:moveTo>
                  <a:lnTo>
                    <a:pt x="16" y="20"/>
                  </a:lnTo>
                  <a:lnTo>
                    <a:pt x="97" y="17"/>
                  </a:lnTo>
                  <a:lnTo>
                    <a:pt x="127" y="0"/>
                  </a:lnTo>
                  <a:lnTo>
                    <a:pt x="151" y="11"/>
                  </a:lnTo>
                  <a:lnTo>
                    <a:pt x="109" y="26"/>
                  </a:lnTo>
                  <a:lnTo>
                    <a:pt x="84" y="47"/>
                  </a:lnTo>
                  <a:lnTo>
                    <a:pt x="40" y="45"/>
                  </a:lnTo>
                  <a:lnTo>
                    <a:pt x="9" y="68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4" name="Freeform 88"/>
            <p:cNvSpPr>
              <a:spLocks/>
            </p:cNvSpPr>
            <p:nvPr/>
          </p:nvSpPr>
          <p:spPr bwMode="auto">
            <a:xfrm>
              <a:off x="3956048" y="1990726"/>
              <a:ext cx="320675" cy="169863"/>
            </a:xfrm>
            <a:custGeom>
              <a:avLst/>
              <a:gdLst>
                <a:gd name="T0" fmla="*/ 0 w 208"/>
                <a:gd name="T1" fmla="*/ 474723929 h 111"/>
                <a:gd name="T2" fmla="*/ 217454518 w 208"/>
                <a:gd name="T3" fmla="*/ 521726341 h 111"/>
                <a:gd name="T4" fmla="*/ 312000630 w 208"/>
                <a:gd name="T5" fmla="*/ 418320793 h 111"/>
                <a:gd name="T6" fmla="*/ 439636583 w 208"/>
                <a:gd name="T7" fmla="*/ 338416997 h 111"/>
                <a:gd name="T8" fmla="*/ 415999827 w 208"/>
                <a:gd name="T9" fmla="*/ 282013861 h 111"/>
                <a:gd name="T10" fmla="*/ 472727457 w 208"/>
                <a:gd name="T11" fmla="*/ 225611635 h 111"/>
                <a:gd name="T12" fmla="*/ 737455548 w 208"/>
                <a:gd name="T13" fmla="*/ 108105394 h 111"/>
                <a:gd name="T14" fmla="*/ 912364040 w 208"/>
                <a:gd name="T15" fmla="*/ 126906116 h 111"/>
                <a:gd name="T16" fmla="*/ 983273334 w 208"/>
                <a:gd name="T17" fmla="*/ 51702243 h 111"/>
                <a:gd name="T18" fmla="*/ 907636494 w 208"/>
                <a:gd name="T19" fmla="*/ 70503950 h 111"/>
                <a:gd name="T20" fmla="*/ 808363870 w 208"/>
                <a:gd name="T21" fmla="*/ 56403151 h 111"/>
                <a:gd name="T22" fmla="*/ 685455463 w 208"/>
                <a:gd name="T23" fmla="*/ 0 h 111"/>
                <a:gd name="T24" fmla="*/ 538909328 w 208"/>
                <a:gd name="T25" fmla="*/ 122206178 h 111"/>
                <a:gd name="T26" fmla="*/ 359273169 w 208"/>
                <a:gd name="T27" fmla="*/ 192710128 h 111"/>
                <a:gd name="T28" fmla="*/ 269454664 w 208"/>
                <a:gd name="T29" fmla="*/ 305515491 h 111"/>
                <a:gd name="T30" fmla="*/ 203272854 w 208"/>
                <a:gd name="T31" fmla="*/ 408920917 h 111"/>
                <a:gd name="T32" fmla="*/ 0 w 208"/>
                <a:gd name="T33" fmla="*/ 474723929 h 11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08"/>
                <a:gd name="T52" fmla="*/ 0 h 111"/>
                <a:gd name="T53" fmla="*/ 208 w 208"/>
                <a:gd name="T54" fmla="*/ 111 h 11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08" h="111">
                  <a:moveTo>
                    <a:pt x="0" y="101"/>
                  </a:moveTo>
                  <a:lnTo>
                    <a:pt x="46" y="111"/>
                  </a:lnTo>
                  <a:lnTo>
                    <a:pt x="66" y="89"/>
                  </a:lnTo>
                  <a:lnTo>
                    <a:pt x="93" y="72"/>
                  </a:lnTo>
                  <a:lnTo>
                    <a:pt x="88" y="60"/>
                  </a:lnTo>
                  <a:lnTo>
                    <a:pt x="100" y="48"/>
                  </a:lnTo>
                  <a:lnTo>
                    <a:pt x="156" y="23"/>
                  </a:lnTo>
                  <a:lnTo>
                    <a:pt x="193" y="27"/>
                  </a:lnTo>
                  <a:lnTo>
                    <a:pt x="208" y="11"/>
                  </a:lnTo>
                  <a:lnTo>
                    <a:pt x="192" y="15"/>
                  </a:lnTo>
                  <a:lnTo>
                    <a:pt x="171" y="12"/>
                  </a:lnTo>
                  <a:lnTo>
                    <a:pt x="145" y="0"/>
                  </a:lnTo>
                  <a:lnTo>
                    <a:pt x="114" y="26"/>
                  </a:lnTo>
                  <a:lnTo>
                    <a:pt x="76" y="41"/>
                  </a:lnTo>
                  <a:lnTo>
                    <a:pt x="57" y="65"/>
                  </a:lnTo>
                  <a:lnTo>
                    <a:pt x="43" y="87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5" name="Freeform 89"/>
            <p:cNvSpPr>
              <a:spLocks/>
            </p:cNvSpPr>
            <p:nvPr/>
          </p:nvSpPr>
          <p:spPr bwMode="auto">
            <a:xfrm>
              <a:off x="5559423" y="1573213"/>
              <a:ext cx="76200" cy="52388"/>
            </a:xfrm>
            <a:custGeom>
              <a:avLst/>
              <a:gdLst>
                <a:gd name="T0" fmla="*/ 231442910 w 49"/>
                <a:gd name="T1" fmla="*/ 89583679 h 34"/>
                <a:gd name="T2" fmla="*/ 212549398 w 49"/>
                <a:gd name="T3" fmla="*/ 160307233 h 34"/>
                <a:gd name="T4" fmla="*/ 141699943 w 49"/>
                <a:gd name="T5" fmla="*/ 99013741 h 34"/>
                <a:gd name="T6" fmla="*/ 37787039 w 49"/>
                <a:gd name="T7" fmla="*/ 108442832 h 34"/>
                <a:gd name="T8" fmla="*/ 0 w 49"/>
                <a:gd name="T9" fmla="*/ 0 h 34"/>
                <a:gd name="T10" fmla="*/ 141699943 w 49"/>
                <a:gd name="T11" fmla="*/ 28289223 h 34"/>
                <a:gd name="T12" fmla="*/ 231442910 w 49"/>
                <a:gd name="T13" fmla="*/ 89583679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9"/>
                <a:gd name="T22" fmla="*/ 0 h 34"/>
                <a:gd name="T23" fmla="*/ 49 w 49"/>
                <a:gd name="T24" fmla="*/ 34 h 3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9" h="34">
                  <a:moveTo>
                    <a:pt x="49" y="19"/>
                  </a:moveTo>
                  <a:lnTo>
                    <a:pt x="45" y="34"/>
                  </a:lnTo>
                  <a:lnTo>
                    <a:pt x="30" y="21"/>
                  </a:lnTo>
                  <a:lnTo>
                    <a:pt x="8" y="23"/>
                  </a:lnTo>
                  <a:lnTo>
                    <a:pt x="0" y="0"/>
                  </a:lnTo>
                  <a:lnTo>
                    <a:pt x="30" y="6"/>
                  </a:lnTo>
                  <a:lnTo>
                    <a:pt x="49" y="19"/>
                  </a:lnTo>
                  <a:close/>
                </a:path>
              </a:pathLst>
            </a:custGeom>
            <a:solidFill>
              <a:srgbClr val="C4B798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6" name="Freeform 90"/>
            <p:cNvSpPr>
              <a:spLocks/>
            </p:cNvSpPr>
            <p:nvPr/>
          </p:nvSpPr>
          <p:spPr bwMode="auto">
            <a:xfrm>
              <a:off x="5691186" y="1577976"/>
              <a:ext cx="69850" cy="41275"/>
            </a:xfrm>
            <a:custGeom>
              <a:avLst/>
              <a:gdLst>
                <a:gd name="T0" fmla="*/ 216410567 w 45"/>
                <a:gd name="T1" fmla="*/ 27887663 h 27"/>
                <a:gd name="T2" fmla="*/ 110610041 w 45"/>
                <a:gd name="T3" fmla="*/ 83662033 h 27"/>
                <a:gd name="T4" fmla="*/ 72136866 w 45"/>
                <a:gd name="T5" fmla="*/ 125493516 h 27"/>
                <a:gd name="T6" fmla="*/ 0 w 45"/>
                <a:gd name="T7" fmla="*/ 32535292 h 27"/>
                <a:gd name="T8" fmla="*/ 115418575 w 45"/>
                <a:gd name="T9" fmla="*/ 0 h 27"/>
                <a:gd name="T10" fmla="*/ 216410567 w 45"/>
                <a:gd name="T11" fmla="*/ 27887663 h 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"/>
                <a:gd name="T19" fmla="*/ 0 h 27"/>
                <a:gd name="T20" fmla="*/ 45 w 45"/>
                <a:gd name="T21" fmla="*/ 27 h 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" h="27">
                  <a:moveTo>
                    <a:pt x="45" y="6"/>
                  </a:moveTo>
                  <a:lnTo>
                    <a:pt x="23" y="18"/>
                  </a:lnTo>
                  <a:lnTo>
                    <a:pt x="15" y="27"/>
                  </a:lnTo>
                  <a:lnTo>
                    <a:pt x="0" y="7"/>
                  </a:lnTo>
                  <a:lnTo>
                    <a:pt x="24" y="0"/>
                  </a:lnTo>
                  <a:lnTo>
                    <a:pt x="45" y="6"/>
                  </a:lnTo>
                  <a:close/>
                </a:path>
              </a:pathLst>
            </a:custGeom>
            <a:solidFill>
              <a:srgbClr val="C4B798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7" name="Oval 25"/>
            <p:cNvSpPr>
              <a:spLocks noChangeArrowheads="1"/>
            </p:cNvSpPr>
            <p:nvPr/>
          </p:nvSpPr>
          <p:spPr bwMode="gray">
            <a:xfrm>
              <a:off x="5132751" y="5498233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</p:grpSp>
      <p:sp>
        <p:nvSpPr>
          <p:cNvPr id="78" name="Oval 25"/>
          <p:cNvSpPr>
            <a:spLocks noChangeArrowheads="1"/>
          </p:cNvSpPr>
          <p:nvPr/>
        </p:nvSpPr>
        <p:spPr bwMode="gray">
          <a:xfrm>
            <a:off x="9169635" y="8686433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79" name="Oval 25"/>
          <p:cNvSpPr>
            <a:spLocks noChangeArrowheads="1"/>
          </p:cNvSpPr>
          <p:nvPr/>
        </p:nvSpPr>
        <p:spPr bwMode="gray">
          <a:xfrm>
            <a:off x="9093432" y="8838833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0" name="Oval 25"/>
          <p:cNvSpPr>
            <a:spLocks noChangeArrowheads="1"/>
          </p:cNvSpPr>
          <p:nvPr/>
        </p:nvSpPr>
        <p:spPr bwMode="gray">
          <a:xfrm>
            <a:off x="9002944" y="9205547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1" name="Oval 25"/>
          <p:cNvSpPr>
            <a:spLocks noChangeArrowheads="1"/>
          </p:cNvSpPr>
          <p:nvPr/>
        </p:nvSpPr>
        <p:spPr bwMode="gray">
          <a:xfrm>
            <a:off x="9198208" y="9143633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2" name="Oval 25"/>
          <p:cNvSpPr>
            <a:spLocks noChangeArrowheads="1"/>
          </p:cNvSpPr>
          <p:nvPr/>
        </p:nvSpPr>
        <p:spPr bwMode="gray">
          <a:xfrm>
            <a:off x="9193446" y="9367470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3" name="Oval 25"/>
          <p:cNvSpPr>
            <a:spLocks noChangeArrowheads="1"/>
          </p:cNvSpPr>
          <p:nvPr/>
        </p:nvSpPr>
        <p:spPr bwMode="gray">
          <a:xfrm>
            <a:off x="8907692" y="9296033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4" name="Oval 25"/>
          <p:cNvSpPr>
            <a:spLocks noChangeArrowheads="1"/>
          </p:cNvSpPr>
          <p:nvPr/>
        </p:nvSpPr>
        <p:spPr bwMode="gray">
          <a:xfrm>
            <a:off x="9045804" y="907695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5" name="Oval 25"/>
          <p:cNvSpPr>
            <a:spLocks noChangeArrowheads="1"/>
          </p:cNvSpPr>
          <p:nvPr/>
        </p:nvSpPr>
        <p:spPr bwMode="gray">
          <a:xfrm>
            <a:off x="9069615" y="9315080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6" name="Oval 25"/>
          <p:cNvSpPr>
            <a:spLocks noChangeArrowheads="1"/>
          </p:cNvSpPr>
          <p:nvPr/>
        </p:nvSpPr>
        <p:spPr bwMode="gray">
          <a:xfrm>
            <a:off x="9179153" y="8253039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7" name="Oval 25"/>
          <p:cNvSpPr>
            <a:spLocks noChangeArrowheads="1"/>
          </p:cNvSpPr>
          <p:nvPr/>
        </p:nvSpPr>
        <p:spPr bwMode="gray">
          <a:xfrm>
            <a:off x="9174390" y="9319839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8" name="Oval 25"/>
          <p:cNvSpPr>
            <a:spLocks noChangeArrowheads="1"/>
          </p:cNvSpPr>
          <p:nvPr/>
        </p:nvSpPr>
        <p:spPr bwMode="gray">
          <a:xfrm>
            <a:off x="9283925" y="8543549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9" name="Oval 25"/>
          <p:cNvSpPr>
            <a:spLocks noChangeArrowheads="1"/>
          </p:cNvSpPr>
          <p:nvPr/>
        </p:nvSpPr>
        <p:spPr bwMode="gray">
          <a:xfrm>
            <a:off x="9379178" y="8338757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0" name="Oval 25"/>
          <p:cNvSpPr>
            <a:spLocks noChangeArrowheads="1"/>
          </p:cNvSpPr>
          <p:nvPr/>
        </p:nvSpPr>
        <p:spPr bwMode="gray">
          <a:xfrm>
            <a:off x="9374414" y="8091104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1" name="Oval 25"/>
          <p:cNvSpPr>
            <a:spLocks noChangeArrowheads="1"/>
          </p:cNvSpPr>
          <p:nvPr/>
        </p:nvSpPr>
        <p:spPr bwMode="gray">
          <a:xfrm>
            <a:off x="9207737" y="8795969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2" name="Oval 25"/>
          <p:cNvSpPr>
            <a:spLocks noChangeArrowheads="1"/>
          </p:cNvSpPr>
          <p:nvPr/>
        </p:nvSpPr>
        <p:spPr bwMode="gray">
          <a:xfrm>
            <a:off x="9088670" y="8591177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3" name="Oval 25"/>
          <p:cNvSpPr>
            <a:spLocks noChangeArrowheads="1"/>
          </p:cNvSpPr>
          <p:nvPr/>
        </p:nvSpPr>
        <p:spPr bwMode="gray">
          <a:xfrm>
            <a:off x="7783750" y="7043366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4" name="Oval 25"/>
          <p:cNvSpPr>
            <a:spLocks noChangeArrowheads="1"/>
          </p:cNvSpPr>
          <p:nvPr/>
        </p:nvSpPr>
        <p:spPr bwMode="gray">
          <a:xfrm>
            <a:off x="11393734" y="495261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5" name="Oval 25"/>
          <p:cNvSpPr>
            <a:spLocks noChangeArrowheads="1"/>
          </p:cNvSpPr>
          <p:nvPr/>
        </p:nvSpPr>
        <p:spPr bwMode="gray">
          <a:xfrm>
            <a:off x="7774222" y="761963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6" name="Oval 25"/>
          <p:cNvSpPr>
            <a:spLocks noChangeArrowheads="1"/>
          </p:cNvSpPr>
          <p:nvPr/>
        </p:nvSpPr>
        <p:spPr bwMode="gray">
          <a:xfrm>
            <a:off x="11269907" y="525741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7" name="Oval 25"/>
          <p:cNvSpPr>
            <a:spLocks noChangeArrowheads="1"/>
          </p:cNvSpPr>
          <p:nvPr/>
        </p:nvSpPr>
        <p:spPr bwMode="gray">
          <a:xfrm>
            <a:off x="11265145" y="548125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8" name="Oval 25"/>
          <p:cNvSpPr>
            <a:spLocks noChangeArrowheads="1"/>
          </p:cNvSpPr>
          <p:nvPr/>
        </p:nvSpPr>
        <p:spPr bwMode="gray">
          <a:xfrm>
            <a:off x="11422307" y="540981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9" name="Oval 25"/>
          <p:cNvSpPr>
            <a:spLocks noChangeArrowheads="1"/>
          </p:cNvSpPr>
          <p:nvPr/>
        </p:nvSpPr>
        <p:spPr bwMode="gray">
          <a:xfrm>
            <a:off x="7888520" y="7805366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00" name="Oval 25"/>
          <p:cNvSpPr>
            <a:spLocks noChangeArrowheads="1"/>
          </p:cNvSpPr>
          <p:nvPr/>
        </p:nvSpPr>
        <p:spPr bwMode="gray">
          <a:xfrm>
            <a:off x="11141314" y="542886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01" name="Oval 25"/>
          <p:cNvSpPr>
            <a:spLocks noChangeArrowheads="1"/>
          </p:cNvSpPr>
          <p:nvPr/>
        </p:nvSpPr>
        <p:spPr bwMode="gray">
          <a:xfrm>
            <a:off x="7636102" y="699573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03" name="Oval 25"/>
          <p:cNvSpPr>
            <a:spLocks noChangeArrowheads="1"/>
          </p:cNvSpPr>
          <p:nvPr/>
        </p:nvSpPr>
        <p:spPr bwMode="gray">
          <a:xfrm>
            <a:off x="7898040" y="690048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04" name="Oval 25"/>
          <p:cNvSpPr>
            <a:spLocks noChangeArrowheads="1"/>
          </p:cNvSpPr>
          <p:nvPr/>
        </p:nvSpPr>
        <p:spPr bwMode="gray">
          <a:xfrm>
            <a:off x="7964714" y="6695690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05" name="Oval 25"/>
          <p:cNvSpPr>
            <a:spLocks noChangeArrowheads="1"/>
          </p:cNvSpPr>
          <p:nvPr/>
        </p:nvSpPr>
        <p:spPr bwMode="gray">
          <a:xfrm>
            <a:off x="11646137" y="4204889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06" name="Oval 25"/>
          <p:cNvSpPr>
            <a:spLocks noChangeArrowheads="1"/>
          </p:cNvSpPr>
          <p:nvPr/>
        </p:nvSpPr>
        <p:spPr bwMode="gray">
          <a:xfrm>
            <a:off x="7936150" y="715290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07" name="Oval 25"/>
          <p:cNvSpPr>
            <a:spLocks noChangeArrowheads="1"/>
          </p:cNvSpPr>
          <p:nvPr/>
        </p:nvSpPr>
        <p:spPr bwMode="gray">
          <a:xfrm>
            <a:off x="11160369" y="470496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08" name="Oval 25"/>
          <p:cNvSpPr>
            <a:spLocks noChangeArrowheads="1"/>
          </p:cNvSpPr>
          <p:nvPr/>
        </p:nvSpPr>
        <p:spPr bwMode="gray">
          <a:xfrm>
            <a:off x="7936150" y="7195766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09" name="Oval 25"/>
          <p:cNvSpPr>
            <a:spLocks noChangeArrowheads="1"/>
          </p:cNvSpPr>
          <p:nvPr/>
        </p:nvSpPr>
        <p:spPr bwMode="gray">
          <a:xfrm>
            <a:off x="7859947" y="7348166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10" name="Oval 25"/>
          <p:cNvSpPr>
            <a:spLocks noChangeArrowheads="1"/>
          </p:cNvSpPr>
          <p:nvPr/>
        </p:nvSpPr>
        <p:spPr bwMode="gray">
          <a:xfrm>
            <a:off x="7926622" y="777203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11" name="Oval 25"/>
          <p:cNvSpPr>
            <a:spLocks noChangeArrowheads="1"/>
          </p:cNvSpPr>
          <p:nvPr/>
        </p:nvSpPr>
        <p:spPr bwMode="gray">
          <a:xfrm>
            <a:off x="11422307" y="540981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13" name="Oval 25"/>
          <p:cNvSpPr>
            <a:spLocks noChangeArrowheads="1"/>
          </p:cNvSpPr>
          <p:nvPr/>
        </p:nvSpPr>
        <p:spPr bwMode="gray">
          <a:xfrm>
            <a:off x="7888520" y="7805366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14" name="Oval 25"/>
          <p:cNvSpPr>
            <a:spLocks noChangeArrowheads="1"/>
          </p:cNvSpPr>
          <p:nvPr/>
        </p:nvSpPr>
        <p:spPr bwMode="gray">
          <a:xfrm>
            <a:off x="8040920" y="7957766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16" name="Oval 25"/>
          <p:cNvSpPr>
            <a:spLocks noChangeArrowheads="1"/>
          </p:cNvSpPr>
          <p:nvPr/>
        </p:nvSpPr>
        <p:spPr bwMode="gray">
          <a:xfrm>
            <a:off x="7945668" y="676237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17" name="Oval 25"/>
          <p:cNvSpPr>
            <a:spLocks noChangeArrowheads="1"/>
          </p:cNvSpPr>
          <p:nvPr/>
        </p:nvSpPr>
        <p:spPr bwMode="gray">
          <a:xfrm>
            <a:off x="7869466" y="7943474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18" name="Oval 25"/>
          <p:cNvSpPr>
            <a:spLocks noChangeArrowheads="1"/>
          </p:cNvSpPr>
          <p:nvPr/>
        </p:nvSpPr>
        <p:spPr bwMode="gray">
          <a:xfrm>
            <a:off x="8050440" y="705288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19" name="Oval 25"/>
          <p:cNvSpPr>
            <a:spLocks noChangeArrowheads="1"/>
          </p:cNvSpPr>
          <p:nvPr/>
        </p:nvSpPr>
        <p:spPr bwMode="gray">
          <a:xfrm>
            <a:off x="8117114" y="6848090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20" name="Oval 25"/>
          <p:cNvSpPr>
            <a:spLocks noChangeArrowheads="1"/>
          </p:cNvSpPr>
          <p:nvPr/>
        </p:nvSpPr>
        <p:spPr bwMode="gray">
          <a:xfrm>
            <a:off x="8112350" y="6600437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21" name="Oval 25"/>
          <p:cNvSpPr>
            <a:spLocks noChangeArrowheads="1"/>
          </p:cNvSpPr>
          <p:nvPr/>
        </p:nvSpPr>
        <p:spPr bwMode="gray">
          <a:xfrm>
            <a:off x="8088550" y="730530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22" name="Oval 25"/>
          <p:cNvSpPr>
            <a:spLocks noChangeArrowheads="1"/>
          </p:cNvSpPr>
          <p:nvPr/>
        </p:nvSpPr>
        <p:spPr bwMode="gray">
          <a:xfrm>
            <a:off x="11312769" y="485736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23" name="Oval 25"/>
          <p:cNvSpPr>
            <a:spLocks noChangeArrowheads="1"/>
          </p:cNvSpPr>
          <p:nvPr/>
        </p:nvSpPr>
        <p:spPr bwMode="gray">
          <a:xfrm>
            <a:off x="8088550" y="7348166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24" name="Oval 25"/>
          <p:cNvSpPr>
            <a:spLocks noChangeArrowheads="1"/>
          </p:cNvSpPr>
          <p:nvPr/>
        </p:nvSpPr>
        <p:spPr bwMode="gray">
          <a:xfrm>
            <a:off x="8012347" y="7500566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25" name="Oval 25"/>
          <p:cNvSpPr>
            <a:spLocks noChangeArrowheads="1"/>
          </p:cNvSpPr>
          <p:nvPr/>
        </p:nvSpPr>
        <p:spPr bwMode="gray">
          <a:xfrm>
            <a:off x="8079022" y="792443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26" name="Oval 25"/>
          <p:cNvSpPr>
            <a:spLocks noChangeArrowheads="1"/>
          </p:cNvSpPr>
          <p:nvPr/>
        </p:nvSpPr>
        <p:spPr bwMode="gray">
          <a:xfrm>
            <a:off x="7888520" y="7805366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27" name="Oval 25"/>
          <p:cNvSpPr>
            <a:spLocks noChangeArrowheads="1"/>
          </p:cNvSpPr>
          <p:nvPr/>
        </p:nvSpPr>
        <p:spPr bwMode="gray">
          <a:xfrm>
            <a:off x="7883758" y="8029203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28" name="Oval 25"/>
          <p:cNvSpPr>
            <a:spLocks noChangeArrowheads="1"/>
          </p:cNvSpPr>
          <p:nvPr/>
        </p:nvSpPr>
        <p:spPr bwMode="gray">
          <a:xfrm>
            <a:off x="8040920" y="7957766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30" name="Oval 25"/>
          <p:cNvSpPr>
            <a:spLocks noChangeArrowheads="1"/>
          </p:cNvSpPr>
          <p:nvPr/>
        </p:nvSpPr>
        <p:spPr bwMode="gray">
          <a:xfrm>
            <a:off x="7759927" y="7976813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31" name="Oval 25"/>
          <p:cNvSpPr>
            <a:spLocks noChangeArrowheads="1"/>
          </p:cNvSpPr>
          <p:nvPr/>
        </p:nvSpPr>
        <p:spPr bwMode="gray">
          <a:xfrm>
            <a:off x="8098068" y="691477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32" name="Oval 25"/>
          <p:cNvSpPr>
            <a:spLocks noChangeArrowheads="1"/>
          </p:cNvSpPr>
          <p:nvPr/>
        </p:nvSpPr>
        <p:spPr bwMode="gray">
          <a:xfrm>
            <a:off x="6807422" y="8095874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37" name="Oval 25"/>
          <p:cNvSpPr>
            <a:spLocks noChangeArrowheads="1"/>
          </p:cNvSpPr>
          <p:nvPr/>
        </p:nvSpPr>
        <p:spPr bwMode="gray">
          <a:xfrm>
            <a:off x="7778982" y="7252910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38" name="Oval 25"/>
          <p:cNvSpPr>
            <a:spLocks noChangeArrowheads="1"/>
          </p:cNvSpPr>
          <p:nvPr/>
        </p:nvSpPr>
        <p:spPr bwMode="gray">
          <a:xfrm>
            <a:off x="9769719" y="5771771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39" name="Oval 25"/>
          <p:cNvSpPr>
            <a:spLocks noChangeArrowheads="1"/>
          </p:cNvSpPr>
          <p:nvPr/>
        </p:nvSpPr>
        <p:spPr bwMode="gray">
          <a:xfrm>
            <a:off x="9693516" y="5924171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40" name="Oval 25"/>
          <p:cNvSpPr>
            <a:spLocks noChangeArrowheads="1"/>
          </p:cNvSpPr>
          <p:nvPr/>
        </p:nvSpPr>
        <p:spPr bwMode="gray">
          <a:xfrm>
            <a:off x="9760191" y="6348037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41" name="Oval 25"/>
          <p:cNvSpPr>
            <a:spLocks noChangeArrowheads="1"/>
          </p:cNvSpPr>
          <p:nvPr/>
        </p:nvSpPr>
        <p:spPr bwMode="gray">
          <a:xfrm>
            <a:off x="9569689" y="6228971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42" name="Oval 25"/>
          <p:cNvSpPr>
            <a:spLocks noChangeArrowheads="1"/>
          </p:cNvSpPr>
          <p:nvPr/>
        </p:nvSpPr>
        <p:spPr bwMode="gray">
          <a:xfrm>
            <a:off x="9564927" y="645280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43" name="Oval 25"/>
          <p:cNvSpPr>
            <a:spLocks noChangeArrowheads="1"/>
          </p:cNvSpPr>
          <p:nvPr/>
        </p:nvSpPr>
        <p:spPr bwMode="gray">
          <a:xfrm>
            <a:off x="9722089" y="6381371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44" name="Oval 25"/>
          <p:cNvSpPr>
            <a:spLocks noChangeArrowheads="1"/>
          </p:cNvSpPr>
          <p:nvPr/>
        </p:nvSpPr>
        <p:spPr bwMode="gray">
          <a:xfrm>
            <a:off x="9874489" y="6533771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45" name="Oval 25"/>
          <p:cNvSpPr>
            <a:spLocks noChangeArrowheads="1"/>
          </p:cNvSpPr>
          <p:nvPr/>
        </p:nvSpPr>
        <p:spPr bwMode="gray">
          <a:xfrm>
            <a:off x="9441096" y="640041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46" name="Oval 25"/>
          <p:cNvSpPr>
            <a:spLocks noChangeArrowheads="1"/>
          </p:cNvSpPr>
          <p:nvPr/>
        </p:nvSpPr>
        <p:spPr bwMode="gray">
          <a:xfrm>
            <a:off x="9779237" y="5338377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47" name="Oval 25"/>
          <p:cNvSpPr>
            <a:spLocks noChangeArrowheads="1"/>
          </p:cNvSpPr>
          <p:nvPr/>
        </p:nvSpPr>
        <p:spPr bwMode="gray">
          <a:xfrm>
            <a:off x="9703035" y="6519479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48" name="Oval 25"/>
          <p:cNvSpPr>
            <a:spLocks noChangeArrowheads="1"/>
          </p:cNvSpPr>
          <p:nvPr/>
        </p:nvSpPr>
        <p:spPr bwMode="gray">
          <a:xfrm>
            <a:off x="9884009" y="5628887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49" name="Oval 25"/>
          <p:cNvSpPr>
            <a:spLocks noChangeArrowheads="1"/>
          </p:cNvSpPr>
          <p:nvPr/>
        </p:nvSpPr>
        <p:spPr bwMode="gray">
          <a:xfrm>
            <a:off x="9950683" y="542409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50" name="Oval 25"/>
          <p:cNvSpPr>
            <a:spLocks noChangeArrowheads="1"/>
          </p:cNvSpPr>
          <p:nvPr/>
        </p:nvSpPr>
        <p:spPr bwMode="gray">
          <a:xfrm>
            <a:off x="9945919" y="517644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51" name="Oval 25"/>
          <p:cNvSpPr>
            <a:spLocks noChangeArrowheads="1"/>
          </p:cNvSpPr>
          <p:nvPr/>
        </p:nvSpPr>
        <p:spPr bwMode="gray">
          <a:xfrm>
            <a:off x="9922119" y="5881307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52" name="Oval 25"/>
          <p:cNvSpPr>
            <a:spLocks noChangeArrowheads="1"/>
          </p:cNvSpPr>
          <p:nvPr/>
        </p:nvSpPr>
        <p:spPr bwMode="gray">
          <a:xfrm>
            <a:off x="9460151" y="567651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grpSp>
        <p:nvGrpSpPr>
          <p:cNvPr id="5" name="Groeperen 4"/>
          <p:cNvGrpSpPr/>
          <p:nvPr/>
        </p:nvGrpSpPr>
        <p:grpSpPr>
          <a:xfrm rot="1985485">
            <a:off x="8741007" y="6595672"/>
            <a:ext cx="466008" cy="1604258"/>
            <a:chOff x="8741007" y="6752837"/>
            <a:chExt cx="466008" cy="1604258"/>
          </a:xfrm>
        </p:grpSpPr>
        <p:sp>
          <p:nvSpPr>
            <p:cNvPr id="153" name="Oval 25"/>
            <p:cNvSpPr>
              <a:spLocks noChangeArrowheads="1"/>
            </p:cNvSpPr>
            <p:nvPr/>
          </p:nvSpPr>
          <p:spPr bwMode="gray">
            <a:xfrm>
              <a:off x="8764830" y="7152902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54" name="Oval 25"/>
            <p:cNvSpPr>
              <a:spLocks noChangeArrowheads="1"/>
            </p:cNvSpPr>
            <p:nvPr/>
          </p:nvSpPr>
          <p:spPr bwMode="gray">
            <a:xfrm>
              <a:off x="8764830" y="7195766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55" name="Oval 25"/>
            <p:cNvSpPr>
              <a:spLocks noChangeArrowheads="1"/>
            </p:cNvSpPr>
            <p:nvPr/>
          </p:nvSpPr>
          <p:spPr bwMode="gray">
            <a:xfrm>
              <a:off x="8755302" y="7772032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56" name="Oval 25"/>
            <p:cNvSpPr>
              <a:spLocks noChangeArrowheads="1"/>
            </p:cNvSpPr>
            <p:nvPr/>
          </p:nvSpPr>
          <p:spPr bwMode="gray">
            <a:xfrm>
              <a:off x="8869600" y="7957766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57" name="Oval 25"/>
            <p:cNvSpPr>
              <a:spLocks noChangeArrowheads="1"/>
            </p:cNvSpPr>
            <p:nvPr/>
          </p:nvSpPr>
          <p:spPr bwMode="gray">
            <a:xfrm>
              <a:off x="8774348" y="6762372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58" name="Oval 25"/>
            <p:cNvSpPr>
              <a:spLocks noChangeArrowheads="1"/>
            </p:cNvSpPr>
            <p:nvPr/>
          </p:nvSpPr>
          <p:spPr bwMode="gray">
            <a:xfrm>
              <a:off x="8879120" y="7052882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59" name="Oval 25"/>
            <p:cNvSpPr>
              <a:spLocks noChangeArrowheads="1"/>
            </p:cNvSpPr>
            <p:nvPr/>
          </p:nvSpPr>
          <p:spPr bwMode="gray">
            <a:xfrm>
              <a:off x="8945794" y="6848090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60" name="Oval 25"/>
            <p:cNvSpPr>
              <a:spLocks noChangeArrowheads="1"/>
            </p:cNvSpPr>
            <p:nvPr/>
          </p:nvSpPr>
          <p:spPr bwMode="gray">
            <a:xfrm>
              <a:off x="8917230" y="7305302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61" name="Oval 25"/>
            <p:cNvSpPr>
              <a:spLocks noChangeArrowheads="1"/>
            </p:cNvSpPr>
            <p:nvPr/>
          </p:nvSpPr>
          <p:spPr bwMode="gray">
            <a:xfrm>
              <a:off x="8917230" y="7348166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62" name="Oval 25"/>
            <p:cNvSpPr>
              <a:spLocks noChangeArrowheads="1"/>
            </p:cNvSpPr>
            <p:nvPr/>
          </p:nvSpPr>
          <p:spPr bwMode="gray">
            <a:xfrm>
              <a:off x="8841027" y="7500566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63" name="Oval 25"/>
            <p:cNvSpPr>
              <a:spLocks noChangeArrowheads="1"/>
            </p:cNvSpPr>
            <p:nvPr/>
          </p:nvSpPr>
          <p:spPr bwMode="gray">
            <a:xfrm>
              <a:off x="8907702" y="7924432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64" name="Oval 25"/>
            <p:cNvSpPr>
              <a:spLocks noChangeArrowheads="1"/>
            </p:cNvSpPr>
            <p:nvPr/>
          </p:nvSpPr>
          <p:spPr bwMode="gray">
            <a:xfrm>
              <a:off x="8869600" y="7957766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65" name="Oval 25"/>
            <p:cNvSpPr>
              <a:spLocks noChangeArrowheads="1"/>
            </p:cNvSpPr>
            <p:nvPr/>
          </p:nvSpPr>
          <p:spPr bwMode="gray">
            <a:xfrm>
              <a:off x="9022000" y="8110166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66" name="Oval 25"/>
            <p:cNvSpPr>
              <a:spLocks noChangeArrowheads="1"/>
            </p:cNvSpPr>
            <p:nvPr/>
          </p:nvSpPr>
          <p:spPr bwMode="gray">
            <a:xfrm>
              <a:off x="8926748" y="6914772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67" name="Oval 25"/>
            <p:cNvSpPr>
              <a:spLocks noChangeArrowheads="1"/>
            </p:cNvSpPr>
            <p:nvPr/>
          </p:nvSpPr>
          <p:spPr bwMode="gray">
            <a:xfrm>
              <a:off x="8850546" y="8095874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68" name="Oval 25"/>
            <p:cNvSpPr>
              <a:spLocks noChangeArrowheads="1"/>
            </p:cNvSpPr>
            <p:nvPr/>
          </p:nvSpPr>
          <p:spPr bwMode="gray">
            <a:xfrm>
              <a:off x="9031520" y="7205282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69" name="Oval 25"/>
            <p:cNvSpPr>
              <a:spLocks noChangeArrowheads="1"/>
            </p:cNvSpPr>
            <p:nvPr/>
          </p:nvSpPr>
          <p:spPr bwMode="gray">
            <a:xfrm>
              <a:off x="9098194" y="7000490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70" name="Oval 25"/>
            <p:cNvSpPr>
              <a:spLocks noChangeArrowheads="1"/>
            </p:cNvSpPr>
            <p:nvPr/>
          </p:nvSpPr>
          <p:spPr bwMode="gray">
            <a:xfrm>
              <a:off x="9093430" y="6752837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71" name="Oval 25"/>
            <p:cNvSpPr>
              <a:spLocks noChangeArrowheads="1"/>
            </p:cNvSpPr>
            <p:nvPr/>
          </p:nvSpPr>
          <p:spPr bwMode="gray">
            <a:xfrm>
              <a:off x="9069630" y="7457702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72" name="Oval 25"/>
            <p:cNvSpPr>
              <a:spLocks noChangeArrowheads="1"/>
            </p:cNvSpPr>
            <p:nvPr/>
          </p:nvSpPr>
          <p:spPr bwMode="gray">
            <a:xfrm>
              <a:off x="9069630" y="7500566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73" name="Oval 25"/>
            <p:cNvSpPr>
              <a:spLocks noChangeArrowheads="1"/>
            </p:cNvSpPr>
            <p:nvPr/>
          </p:nvSpPr>
          <p:spPr bwMode="gray">
            <a:xfrm>
              <a:off x="8993427" y="7652966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74" name="Oval 25"/>
            <p:cNvSpPr>
              <a:spLocks noChangeArrowheads="1"/>
            </p:cNvSpPr>
            <p:nvPr/>
          </p:nvSpPr>
          <p:spPr bwMode="gray">
            <a:xfrm>
              <a:off x="9060102" y="8076832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75" name="Oval 25"/>
            <p:cNvSpPr>
              <a:spLocks noChangeArrowheads="1"/>
            </p:cNvSpPr>
            <p:nvPr/>
          </p:nvSpPr>
          <p:spPr bwMode="gray">
            <a:xfrm>
              <a:off x="8869600" y="7957766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76" name="Oval 25"/>
            <p:cNvSpPr>
              <a:spLocks noChangeArrowheads="1"/>
            </p:cNvSpPr>
            <p:nvPr/>
          </p:nvSpPr>
          <p:spPr bwMode="gray">
            <a:xfrm>
              <a:off x="8864838" y="8181603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77" name="Oval 25"/>
            <p:cNvSpPr>
              <a:spLocks noChangeArrowheads="1"/>
            </p:cNvSpPr>
            <p:nvPr/>
          </p:nvSpPr>
          <p:spPr bwMode="gray">
            <a:xfrm>
              <a:off x="9022000" y="8110166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78" name="Oval 25"/>
            <p:cNvSpPr>
              <a:spLocks noChangeArrowheads="1"/>
            </p:cNvSpPr>
            <p:nvPr/>
          </p:nvSpPr>
          <p:spPr bwMode="gray">
            <a:xfrm>
              <a:off x="8741007" y="8129213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79" name="Oval 25"/>
            <p:cNvSpPr>
              <a:spLocks noChangeArrowheads="1"/>
            </p:cNvSpPr>
            <p:nvPr/>
          </p:nvSpPr>
          <p:spPr bwMode="gray">
            <a:xfrm>
              <a:off x="9079148" y="7067172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80" name="Oval 25"/>
            <p:cNvSpPr>
              <a:spLocks noChangeArrowheads="1"/>
            </p:cNvSpPr>
            <p:nvPr/>
          </p:nvSpPr>
          <p:spPr bwMode="gray">
            <a:xfrm>
              <a:off x="9002946" y="8248274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81" name="Oval 25"/>
            <p:cNvSpPr>
              <a:spLocks noChangeArrowheads="1"/>
            </p:cNvSpPr>
            <p:nvPr/>
          </p:nvSpPr>
          <p:spPr bwMode="gray">
            <a:xfrm>
              <a:off x="8760062" y="7405310"/>
              <a:ext cx="108821" cy="108821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</p:grpSp>
      <p:sp>
        <p:nvSpPr>
          <p:cNvPr id="182" name="Oval 25"/>
          <p:cNvSpPr>
            <a:spLocks noChangeArrowheads="1"/>
          </p:cNvSpPr>
          <p:nvPr/>
        </p:nvSpPr>
        <p:spPr bwMode="gray">
          <a:xfrm>
            <a:off x="8879130" y="559555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83" name="Oval 25"/>
          <p:cNvSpPr>
            <a:spLocks noChangeArrowheads="1"/>
          </p:cNvSpPr>
          <p:nvPr/>
        </p:nvSpPr>
        <p:spPr bwMode="gray">
          <a:xfrm>
            <a:off x="8879130" y="563842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84" name="Oval 25"/>
          <p:cNvSpPr>
            <a:spLocks noChangeArrowheads="1"/>
          </p:cNvSpPr>
          <p:nvPr/>
        </p:nvSpPr>
        <p:spPr bwMode="gray">
          <a:xfrm>
            <a:off x="8888648" y="520502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85" name="Oval 25"/>
          <p:cNvSpPr>
            <a:spLocks noChangeArrowheads="1"/>
          </p:cNvSpPr>
          <p:nvPr/>
        </p:nvSpPr>
        <p:spPr bwMode="gray">
          <a:xfrm>
            <a:off x="8993420" y="549553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86" name="Oval 25"/>
          <p:cNvSpPr>
            <a:spLocks noChangeArrowheads="1"/>
          </p:cNvSpPr>
          <p:nvPr/>
        </p:nvSpPr>
        <p:spPr bwMode="gray">
          <a:xfrm>
            <a:off x="9060094" y="5290746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87" name="Oval 25"/>
          <p:cNvSpPr>
            <a:spLocks noChangeArrowheads="1"/>
          </p:cNvSpPr>
          <p:nvPr/>
        </p:nvSpPr>
        <p:spPr bwMode="gray">
          <a:xfrm>
            <a:off x="9041048" y="535742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88" name="Oval 25"/>
          <p:cNvSpPr>
            <a:spLocks noChangeArrowheads="1"/>
          </p:cNvSpPr>
          <p:nvPr/>
        </p:nvSpPr>
        <p:spPr bwMode="gray">
          <a:xfrm>
            <a:off x="9145820" y="564793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89" name="Oval 25"/>
          <p:cNvSpPr>
            <a:spLocks noChangeArrowheads="1"/>
          </p:cNvSpPr>
          <p:nvPr/>
        </p:nvSpPr>
        <p:spPr bwMode="gray">
          <a:xfrm>
            <a:off x="9212494" y="5443146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90" name="Oval 25"/>
          <p:cNvSpPr>
            <a:spLocks noChangeArrowheads="1"/>
          </p:cNvSpPr>
          <p:nvPr/>
        </p:nvSpPr>
        <p:spPr bwMode="gray">
          <a:xfrm>
            <a:off x="9207730" y="5195493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91" name="Oval 25"/>
          <p:cNvSpPr>
            <a:spLocks noChangeArrowheads="1"/>
          </p:cNvSpPr>
          <p:nvPr/>
        </p:nvSpPr>
        <p:spPr bwMode="gray">
          <a:xfrm>
            <a:off x="9193448" y="550982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92" name="Oval 25"/>
          <p:cNvSpPr>
            <a:spLocks noChangeArrowheads="1"/>
          </p:cNvSpPr>
          <p:nvPr/>
        </p:nvSpPr>
        <p:spPr bwMode="gray">
          <a:xfrm>
            <a:off x="9593506" y="7167190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93" name="Oval 25"/>
          <p:cNvSpPr>
            <a:spLocks noChangeArrowheads="1"/>
          </p:cNvSpPr>
          <p:nvPr/>
        </p:nvSpPr>
        <p:spPr bwMode="gray">
          <a:xfrm>
            <a:off x="9593506" y="7210054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94" name="Oval 25"/>
          <p:cNvSpPr>
            <a:spLocks noChangeArrowheads="1"/>
          </p:cNvSpPr>
          <p:nvPr/>
        </p:nvSpPr>
        <p:spPr bwMode="gray">
          <a:xfrm>
            <a:off x="9603024" y="6776660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95" name="Oval 25"/>
          <p:cNvSpPr>
            <a:spLocks noChangeArrowheads="1"/>
          </p:cNvSpPr>
          <p:nvPr/>
        </p:nvSpPr>
        <p:spPr bwMode="gray">
          <a:xfrm>
            <a:off x="9707796" y="7067170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96" name="Oval 25"/>
          <p:cNvSpPr>
            <a:spLocks noChangeArrowheads="1"/>
          </p:cNvSpPr>
          <p:nvPr/>
        </p:nvSpPr>
        <p:spPr bwMode="gray">
          <a:xfrm>
            <a:off x="9774470" y="686237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97" name="Oval 25"/>
          <p:cNvSpPr>
            <a:spLocks noChangeArrowheads="1"/>
          </p:cNvSpPr>
          <p:nvPr/>
        </p:nvSpPr>
        <p:spPr bwMode="gray">
          <a:xfrm>
            <a:off x="9745906" y="7319590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98" name="Oval 25"/>
          <p:cNvSpPr>
            <a:spLocks noChangeArrowheads="1"/>
          </p:cNvSpPr>
          <p:nvPr/>
        </p:nvSpPr>
        <p:spPr bwMode="gray">
          <a:xfrm>
            <a:off x="9755424" y="6929060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99" name="Oval 25"/>
          <p:cNvSpPr>
            <a:spLocks noChangeArrowheads="1"/>
          </p:cNvSpPr>
          <p:nvPr/>
        </p:nvSpPr>
        <p:spPr bwMode="gray">
          <a:xfrm>
            <a:off x="9860196" y="7219570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00" name="Oval 25"/>
          <p:cNvSpPr>
            <a:spLocks noChangeArrowheads="1"/>
          </p:cNvSpPr>
          <p:nvPr/>
        </p:nvSpPr>
        <p:spPr bwMode="gray">
          <a:xfrm>
            <a:off x="9926870" y="701477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01" name="Oval 25"/>
          <p:cNvSpPr>
            <a:spLocks noChangeArrowheads="1"/>
          </p:cNvSpPr>
          <p:nvPr/>
        </p:nvSpPr>
        <p:spPr bwMode="gray">
          <a:xfrm>
            <a:off x="9922106" y="676712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02" name="Oval 25"/>
          <p:cNvSpPr>
            <a:spLocks noChangeArrowheads="1"/>
          </p:cNvSpPr>
          <p:nvPr/>
        </p:nvSpPr>
        <p:spPr bwMode="gray">
          <a:xfrm>
            <a:off x="9907824" y="7081460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03" name="Oval 25"/>
          <p:cNvSpPr>
            <a:spLocks noChangeArrowheads="1"/>
          </p:cNvSpPr>
          <p:nvPr/>
        </p:nvSpPr>
        <p:spPr bwMode="gray">
          <a:xfrm>
            <a:off x="7836137" y="632422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04" name="Oval 25"/>
          <p:cNvSpPr>
            <a:spLocks noChangeArrowheads="1"/>
          </p:cNvSpPr>
          <p:nvPr/>
        </p:nvSpPr>
        <p:spPr bwMode="gray">
          <a:xfrm>
            <a:off x="7836137" y="6367086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05" name="Oval 25"/>
          <p:cNvSpPr>
            <a:spLocks noChangeArrowheads="1"/>
          </p:cNvSpPr>
          <p:nvPr/>
        </p:nvSpPr>
        <p:spPr bwMode="gray">
          <a:xfrm>
            <a:off x="7845655" y="593369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06" name="Oval 25"/>
          <p:cNvSpPr>
            <a:spLocks noChangeArrowheads="1"/>
          </p:cNvSpPr>
          <p:nvPr/>
        </p:nvSpPr>
        <p:spPr bwMode="gray">
          <a:xfrm>
            <a:off x="7950427" y="622420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07" name="Oval 25"/>
          <p:cNvSpPr>
            <a:spLocks noChangeArrowheads="1"/>
          </p:cNvSpPr>
          <p:nvPr/>
        </p:nvSpPr>
        <p:spPr bwMode="gray">
          <a:xfrm>
            <a:off x="8017101" y="6019410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08" name="Oval 25"/>
          <p:cNvSpPr>
            <a:spLocks noChangeArrowheads="1"/>
          </p:cNvSpPr>
          <p:nvPr/>
        </p:nvSpPr>
        <p:spPr bwMode="gray">
          <a:xfrm>
            <a:off x="7988537" y="647662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09" name="Oval 25"/>
          <p:cNvSpPr>
            <a:spLocks noChangeArrowheads="1"/>
          </p:cNvSpPr>
          <p:nvPr/>
        </p:nvSpPr>
        <p:spPr bwMode="gray">
          <a:xfrm>
            <a:off x="7998055" y="608609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10" name="Oval 25"/>
          <p:cNvSpPr>
            <a:spLocks noChangeArrowheads="1"/>
          </p:cNvSpPr>
          <p:nvPr/>
        </p:nvSpPr>
        <p:spPr bwMode="gray">
          <a:xfrm>
            <a:off x="8102827" y="637660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11" name="Oval 25"/>
          <p:cNvSpPr>
            <a:spLocks noChangeArrowheads="1"/>
          </p:cNvSpPr>
          <p:nvPr/>
        </p:nvSpPr>
        <p:spPr bwMode="gray">
          <a:xfrm>
            <a:off x="8169501" y="6171810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12" name="Oval 25"/>
          <p:cNvSpPr>
            <a:spLocks noChangeArrowheads="1"/>
          </p:cNvSpPr>
          <p:nvPr/>
        </p:nvSpPr>
        <p:spPr bwMode="gray">
          <a:xfrm>
            <a:off x="8164737" y="5924157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13" name="Oval 25"/>
          <p:cNvSpPr>
            <a:spLocks noChangeArrowheads="1"/>
          </p:cNvSpPr>
          <p:nvPr/>
        </p:nvSpPr>
        <p:spPr bwMode="gray">
          <a:xfrm>
            <a:off x="8150455" y="623849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14" name="Oval 25"/>
          <p:cNvSpPr>
            <a:spLocks noChangeArrowheads="1"/>
          </p:cNvSpPr>
          <p:nvPr/>
        </p:nvSpPr>
        <p:spPr bwMode="gray">
          <a:xfrm>
            <a:off x="8021866" y="8095874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15" name="Oval 25"/>
          <p:cNvSpPr>
            <a:spLocks noChangeArrowheads="1"/>
          </p:cNvSpPr>
          <p:nvPr/>
        </p:nvSpPr>
        <p:spPr bwMode="gray">
          <a:xfrm>
            <a:off x="8174266" y="8248274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16" name="Oval 25"/>
          <p:cNvSpPr>
            <a:spLocks noChangeArrowheads="1"/>
          </p:cNvSpPr>
          <p:nvPr/>
        </p:nvSpPr>
        <p:spPr bwMode="gray">
          <a:xfrm>
            <a:off x="6959822" y="8248274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17" name="Oval 25"/>
          <p:cNvSpPr>
            <a:spLocks noChangeArrowheads="1"/>
          </p:cNvSpPr>
          <p:nvPr/>
        </p:nvSpPr>
        <p:spPr bwMode="gray">
          <a:xfrm>
            <a:off x="7112222" y="8057770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18" name="Oval 25"/>
          <p:cNvSpPr>
            <a:spLocks noChangeArrowheads="1"/>
          </p:cNvSpPr>
          <p:nvPr/>
        </p:nvSpPr>
        <p:spPr bwMode="gray">
          <a:xfrm>
            <a:off x="7264622" y="8410197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19" name="Oval 25"/>
          <p:cNvSpPr>
            <a:spLocks noChangeArrowheads="1"/>
          </p:cNvSpPr>
          <p:nvPr/>
        </p:nvSpPr>
        <p:spPr bwMode="gray">
          <a:xfrm>
            <a:off x="8231422" y="807683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20" name="Oval 25"/>
          <p:cNvSpPr>
            <a:spLocks noChangeArrowheads="1"/>
          </p:cNvSpPr>
          <p:nvPr/>
        </p:nvSpPr>
        <p:spPr bwMode="gray">
          <a:xfrm>
            <a:off x="8383822" y="822923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21" name="Oval 25"/>
          <p:cNvSpPr>
            <a:spLocks noChangeArrowheads="1"/>
          </p:cNvSpPr>
          <p:nvPr/>
        </p:nvSpPr>
        <p:spPr bwMode="gray">
          <a:xfrm>
            <a:off x="8536222" y="838163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22" name="Oval 25"/>
          <p:cNvSpPr>
            <a:spLocks noChangeArrowheads="1"/>
          </p:cNvSpPr>
          <p:nvPr/>
        </p:nvSpPr>
        <p:spPr bwMode="gray">
          <a:xfrm>
            <a:off x="7507515" y="709575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23" name="Oval 25"/>
          <p:cNvSpPr>
            <a:spLocks noChangeArrowheads="1"/>
          </p:cNvSpPr>
          <p:nvPr/>
        </p:nvSpPr>
        <p:spPr bwMode="gray">
          <a:xfrm>
            <a:off x="7793268" y="6795716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24" name="Oval 25"/>
          <p:cNvSpPr>
            <a:spLocks noChangeArrowheads="1"/>
          </p:cNvSpPr>
          <p:nvPr/>
        </p:nvSpPr>
        <p:spPr bwMode="gray">
          <a:xfrm>
            <a:off x="8379060" y="689572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25" name="Oval 25"/>
          <p:cNvSpPr>
            <a:spLocks noChangeArrowheads="1"/>
          </p:cNvSpPr>
          <p:nvPr/>
        </p:nvSpPr>
        <p:spPr bwMode="gray">
          <a:xfrm>
            <a:off x="8531460" y="704812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26" name="Oval 25"/>
          <p:cNvSpPr>
            <a:spLocks noChangeArrowheads="1"/>
          </p:cNvSpPr>
          <p:nvPr/>
        </p:nvSpPr>
        <p:spPr bwMode="gray">
          <a:xfrm>
            <a:off x="8283806" y="720052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27" name="Oval 25"/>
          <p:cNvSpPr>
            <a:spLocks noChangeArrowheads="1"/>
          </p:cNvSpPr>
          <p:nvPr/>
        </p:nvSpPr>
        <p:spPr bwMode="gray">
          <a:xfrm>
            <a:off x="8436206" y="735292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28" name="Oval 25"/>
          <p:cNvSpPr>
            <a:spLocks noChangeArrowheads="1"/>
          </p:cNvSpPr>
          <p:nvPr/>
        </p:nvSpPr>
        <p:spPr bwMode="gray">
          <a:xfrm>
            <a:off x="8588606" y="750532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29" name="Oval 25"/>
          <p:cNvSpPr>
            <a:spLocks noChangeArrowheads="1"/>
          </p:cNvSpPr>
          <p:nvPr/>
        </p:nvSpPr>
        <p:spPr bwMode="gray">
          <a:xfrm>
            <a:off x="7659915" y="724815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30" name="Oval 25"/>
          <p:cNvSpPr>
            <a:spLocks noChangeArrowheads="1"/>
          </p:cNvSpPr>
          <p:nvPr/>
        </p:nvSpPr>
        <p:spPr bwMode="gray">
          <a:xfrm>
            <a:off x="7812315" y="740055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31" name="Oval 25"/>
          <p:cNvSpPr>
            <a:spLocks noChangeArrowheads="1"/>
          </p:cNvSpPr>
          <p:nvPr/>
        </p:nvSpPr>
        <p:spPr bwMode="gray">
          <a:xfrm>
            <a:off x="7964715" y="755295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32" name="Oval 25"/>
          <p:cNvSpPr>
            <a:spLocks noChangeArrowheads="1"/>
          </p:cNvSpPr>
          <p:nvPr/>
        </p:nvSpPr>
        <p:spPr bwMode="gray">
          <a:xfrm>
            <a:off x="8688619" y="647661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33" name="Oval 25"/>
          <p:cNvSpPr>
            <a:spLocks noChangeArrowheads="1"/>
          </p:cNvSpPr>
          <p:nvPr/>
        </p:nvSpPr>
        <p:spPr bwMode="gray">
          <a:xfrm>
            <a:off x="8841019" y="662901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34" name="Oval 25"/>
          <p:cNvSpPr>
            <a:spLocks noChangeArrowheads="1"/>
          </p:cNvSpPr>
          <p:nvPr/>
        </p:nvSpPr>
        <p:spPr bwMode="gray">
          <a:xfrm>
            <a:off x="9222015" y="926744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35" name="Oval 25"/>
          <p:cNvSpPr>
            <a:spLocks noChangeArrowheads="1"/>
          </p:cNvSpPr>
          <p:nvPr/>
        </p:nvSpPr>
        <p:spPr bwMode="gray">
          <a:xfrm>
            <a:off x="9223067" y="8405439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36" name="Oval 25"/>
          <p:cNvSpPr>
            <a:spLocks noChangeArrowheads="1"/>
          </p:cNvSpPr>
          <p:nvPr/>
        </p:nvSpPr>
        <p:spPr bwMode="gray">
          <a:xfrm>
            <a:off x="8957013" y="844935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37" name="Oval 25"/>
          <p:cNvSpPr>
            <a:spLocks noChangeArrowheads="1"/>
          </p:cNvSpPr>
          <p:nvPr/>
        </p:nvSpPr>
        <p:spPr bwMode="gray">
          <a:xfrm>
            <a:off x="9185852" y="8088523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38" name="Oval 25"/>
          <p:cNvSpPr>
            <a:spLocks noChangeArrowheads="1"/>
          </p:cNvSpPr>
          <p:nvPr/>
        </p:nvSpPr>
        <p:spPr bwMode="gray">
          <a:xfrm>
            <a:off x="8872661" y="7875111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39" name="Oval 25"/>
          <p:cNvSpPr>
            <a:spLocks noChangeArrowheads="1"/>
          </p:cNvSpPr>
          <p:nvPr/>
        </p:nvSpPr>
        <p:spPr bwMode="gray">
          <a:xfrm>
            <a:off x="8910763" y="7841777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40" name="Oval 25"/>
          <p:cNvSpPr>
            <a:spLocks noChangeArrowheads="1"/>
          </p:cNvSpPr>
          <p:nvPr/>
        </p:nvSpPr>
        <p:spPr bwMode="gray">
          <a:xfrm>
            <a:off x="8872661" y="7875111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41" name="Oval 25"/>
          <p:cNvSpPr>
            <a:spLocks noChangeArrowheads="1"/>
          </p:cNvSpPr>
          <p:nvPr/>
        </p:nvSpPr>
        <p:spPr bwMode="gray">
          <a:xfrm>
            <a:off x="9006007" y="8165619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42" name="Oval 25"/>
          <p:cNvSpPr>
            <a:spLocks noChangeArrowheads="1"/>
          </p:cNvSpPr>
          <p:nvPr/>
        </p:nvSpPr>
        <p:spPr bwMode="gray">
          <a:xfrm>
            <a:off x="9063163" y="7994177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43" name="Oval 25"/>
          <p:cNvSpPr>
            <a:spLocks noChangeArrowheads="1"/>
          </p:cNvSpPr>
          <p:nvPr/>
        </p:nvSpPr>
        <p:spPr bwMode="gray">
          <a:xfrm>
            <a:off x="9215563" y="8146577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44" name="Oval 25"/>
          <p:cNvSpPr>
            <a:spLocks noChangeArrowheads="1"/>
          </p:cNvSpPr>
          <p:nvPr/>
        </p:nvSpPr>
        <p:spPr bwMode="gray">
          <a:xfrm>
            <a:off x="8688622" y="8162073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45" name="Oval 25"/>
          <p:cNvSpPr>
            <a:spLocks noChangeArrowheads="1"/>
          </p:cNvSpPr>
          <p:nvPr/>
        </p:nvSpPr>
        <p:spPr bwMode="gray">
          <a:xfrm>
            <a:off x="7667665" y="7565868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46" name="Oval 25"/>
          <p:cNvSpPr>
            <a:spLocks noChangeArrowheads="1"/>
          </p:cNvSpPr>
          <p:nvPr/>
        </p:nvSpPr>
        <p:spPr bwMode="gray">
          <a:xfrm>
            <a:off x="7450686" y="7379887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47" name="Oval 25"/>
          <p:cNvSpPr>
            <a:spLocks noChangeArrowheads="1"/>
          </p:cNvSpPr>
          <p:nvPr/>
        </p:nvSpPr>
        <p:spPr bwMode="gray">
          <a:xfrm>
            <a:off x="10113817" y="5328842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48" name="Oval 25"/>
          <p:cNvSpPr>
            <a:spLocks noChangeArrowheads="1"/>
          </p:cNvSpPr>
          <p:nvPr/>
        </p:nvSpPr>
        <p:spPr bwMode="gray">
          <a:xfrm>
            <a:off x="9679865" y="504987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9006007" y="542141"/>
            <a:ext cx="739899" cy="65659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2</a:t>
            </a:r>
          </a:p>
        </p:txBody>
      </p:sp>
      <p:sp>
        <p:nvSpPr>
          <p:cNvPr id="249" name="Tekstvak 248"/>
          <p:cNvSpPr txBox="1"/>
          <p:nvPr/>
        </p:nvSpPr>
        <p:spPr>
          <a:xfrm>
            <a:off x="7143679" y="4554927"/>
            <a:ext cx="739899" cy="65659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dirty="0"/>
              <a:t>3</a:t>
            </a:r>
            <a:endParaRPr kumimoji="0" lang="nl-NL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50" name="Oval 25"/>
          <p:cNvSpPr>
            <a:spLocks noChangeArrowheads="1"/>
          </p:cNvSpPr>
          <p:nvPr/>
        </p:nvSpPr>
        <p:spPr bwMode="gray">
          <a:xfrm>
            <a:off x="8514908" y="4892311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51" name="Oval 25"/>
          <p:cNvSpPr>
            <a:spLocks noChangeArrowheads="1"/>
          </p:cNvSpPr>
          <p:nvPr/>
        </p:nvSpPr>
        <p:spPr bwMode="gray">
          <a:xfrm>
            <a:off x="8018967" y="5357255"/>
            <a:ext cx="108821" cy="108821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9769719" y="7851520"/>
            <a:ext cx="229199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Einddoel</a:t>
            </a:r>
          </a:p>
        </p:txBody>
      </p:sp>
    </p:spTree>
    <p:extLst>
      <p:ext uri="{BB962C8B-B14F-4D97-AF65-F5344CB8AC3E}">
        <p14:creationId xmlns:p14="http://schemas.microsoft.com/office/powerpoint/2010/main" val="7810891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37" grpId="0" animBg="1"/>
      <p:bldP spid="38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3" grpId="0" animBg="1"/>
      <p:bldP spid="114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30" grpId="0" animBg="1"/>
      <p:bldP spid="131" grpId="0" animBg="1"/>
      <p:bldP spid="132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6" grpId="0" animBg="1"/>
      <p:bldP spid="249" grpId="0" animBg="1"/>
      <p:bldP spid="250" grpId="0" animBg="1"/>
      <p:bldP spid="25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ight Arrow 35"/>
          <p:cNvSpPr/>
          <p:nvPr/>
        </p:nvSpPr>
        <p:spPr>
          <a:xfrm>
            <a:off x="8186001" y="6889685"/>
            <a:ext cx="526070" cy="50133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646" tIns="72823" rIns="145646" bIns="72823"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39" name="Right Arrow 38"/>
          <p:cNvSpPr/>
          <p:nvPr/>
        </p:nvSpPr>
        <p:spPr>
          <a:xfrm rot="10800000">
            <a:off x="5778289" y="6877825"/>
            <a:ext cx="526070" cy="50133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646" tIns="72823" rIns="145646" bIns="72823"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37" name="Right Arrow 36"/>
          <p:cNvSpPr/>
          <p:nvPr/>
        </p:nvSpPr>
        <p:spPr>
          <a:xfrm>
            <a:off x="5806487" y="5277209"/>
            <a:ext cx="860304" cy="56432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646" tIns="72823" rIns="145646" bIns="72823"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3" name="Bent-Up Arrow 2"/>
          <p:cNvSpPr/>
          <p:nvPr/>
        </p:nvSpPr>
        <p:spPr>
          <a:xfrm rot="16200000" flipH="1">
            <a:off x="8354273" y="4157431"/>
            <a:ext cx="1080608" cy="2288104"/>
          </a:xfrm>
          <a:prstGeom prst="bentUpArrow">
            <a:avLst>
              <a:gd name="adj1" fmla="val 25000"/>
              <a:gd name="adj2" fmla="val 24339"/>
              <a:gd name="adj3" fmla="val 25000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646" tIns="72823" rIns="145646" bIns="72823"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3176057" y="3198234"/>
            <a:ext cx="526070" cy="50133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646" tIns="72823" rIns="145646" bIns="72823"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33" name="Right Arrow 32"/>
          <p:cNvSpPr/>
          <p:nvPr/>
        </p:nvSpPr>
        <p:spPr>
          <a:xfrm rot="5400000">
            <a:off x="4391941" y="4087100"/>
            <a:ext cx="701427" cy="40142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646" tIns="72823" rIns="145646" bIns="72823"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34" name="Right Arrow 33"/>
          <p:cNvSpPr/>
          <p:nvPr/>
        </p:nvSpPr>
        <p:spPr>
          <a:xfrm>
            <a:off x="8142413" y="2719808"/>
            <a:ext cx="526070" cy="50133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646" tIns="72823" rIns="145646" bIns="72823"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8111546" y="3685097"/>
            <a:ext cx="526070" cy="50133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646" tIns="72823" rIns="145646" bIns="72823"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5732168" y="3211947"/>
            <a:ext cx="526070" cy="50133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646" tIns="72823" rIns="145646" bIns="72823"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1800907" y="4077213"/>
            <a:ext cx="701427" cy="37600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646" tIns="72823" rIns="145646" bIns="72823"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367" y="571049"/>
            <a:ext cx="7877137" cy="823081"/>
          </a:xfrm>
        </p:spPr>
        <p:txBody>
          <a:bodyPr lIns="0" tIns="0" rIns="0" bIns="0" anchor="b" anchorCtr="0">
            <a:noAutofit/>
          </a:bodyPr>
          <a:lstStyle/>
          <a:p>
            <a:pPr algn="l"/>
            <a:r>
              <a:rPr lang="nl-NL" sz="4800" dirty="0">
                <a:solidFill>
                  <a:srgbClr val="FF6600"/>
                </a:solidFill>
                <a:latin typeface="Gill Sans"/>
                <a:cs typeface="Gill Sans"/>
              </a:rPr>
              <a:t>Reken</a:t>
            </a:r>
            <a:r>
              <a:rPr lang="nl-NL" sz="4800" dirty="0">
                <a:solidFill>
                  <a:schemeClr val="accent1"/>
                </a:solidFill>
                <a:latin typeface="Gill Sans"/>
                <a:cs typeface="Gill Sans"/>
              </a:rPr>
              <a:t>voor</a:t>
            </a:r>
            <a:r>
              <a:rPr lang="nl-NL" sz="4800" dirty="0">
                <a:solidFill>
                  <a:srgbClr val="FF6600"/>
                </a:solidFill>
                <a:latin typeface="Gill Sans"/>
                <a:cs typeface="Gill Sans"/>
              </a:rPr>
              <a:t>beeld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256751" y="780346"/>
            <a:ext cx="11054080" cy="2090703"/>
          </a:xfrm>
          <a:prstGeom prst="rect">
            <a:avLst/>
          </a:prstGeom>
        </p:spPr>
        <p:txBody>
          <a:bodyPr vert="horz" lIns="145646" tIns="72823" rIns="145646" bIns="72823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69743" y="2686689"/>
            <a:ext cx="2193553" cy="1456134"/>
          </a:xfrm>
          <a:prstGeom prst="rect">
            <a:avLst/>
          </a:prstGeom>
          <a:solidFill>
            <a:srgbClr val="F784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2000" dirty="0">
                <a:latin typeface="Gill Sans Light"/>
                <a:cs typeface="Gill Sans Light"/>
              </a:rPr>
              <a:t>Omzet Loterij </a:t>
            </a:r>
          </a:p>
          <a:p>
            <a:pPr algn="ctr"/>
            <a:r>
              <a:rPr lang="nl-NL" sz="2000" dirty="0">
                <a:latin typeface="Gill Sans Light"/>
                <a:cs typeface="Gill Sans Light"/>
              </a:rPr>
              <a:t>100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977367" y="1576529"/>
            <a:ext cx="7134179" cy="829525"/>
          </a:xfrm>
        </p:spPr>
        <p:txBody>
          <a:bodyPr wrap="square" lIns="0" tIns="0" rIns="0" bIns="0">
            <a:noAutofit/>
          </a:bodyPr>
          <a:lstStyle/>
          <a:p>
            <a:pPr algn="l">
              <a:spcAft>
                <a:spcPts val="319"/>
              </a:spcAft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Het rekenvoorbeeld laat de mogelijkheden en kracht van het model zien</a:t>
            </a: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1267897" y="8205883"/>
            <a:ext cx="10072925" cy="5806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478"/>
              </a:spcAft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Met inspanning van partijen op sponsoring en marketing gebied is er veel haalbaar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97329" y="6939863"/>
            <a:ext cx="1707423" cy="731844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900" noProof="1">
                <a:solidFill>
                  <a:schemeClr val="bg1"/>
                </a:solidFill>
                <a:latin typeface="Gill Sans Light"/>
                <a:cs typeface="Gill Sans Light"/>
              </a:rPr>
              <a:t>Ook ﬁnancieel aantrekkelijk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02127" y="2669510"/>
            <a:ext cx="2036774" cy="145613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2000" dirty="0">
                <a:latin typeface="Gill Sans Light"/>
                <a:cs typeface="Gill Sans Light"/>
              </a:rPr>
              <a:t>Prijzen en Organisatie </a:t>
            </a:r>
          </a:p>
          <a:p>
            <a:pPr algn="ctr"/>
            <a:r>
              <a:rPr lang="nl-NL" sz="2000" dirty="0">
                <a:latin typeface="Gill Sans Light"/>
                <a:cs typeface="Gill Sans Light"/>
              </a:rPr>
              <a:t>50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77732" y="2696391"/>
            <a:ext cx="1851920" cy="145613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2000" dirty="0">
                <a:latin typeface="Gill Sans Light"/>
                <a:cs typeface="Gill Sans Light"/>
              </a:rPr>
              <a:t>Prijzen </a:t>
            </a:r>
          </a:p>
          <a:p>
            <a:pPr algn="ctr"/>
            <a:r>
              <a:rPr lang="nl-NL" sz="2000" dirty="0">
                <a:latin typeface="Gill Sans Light"/>
                <a:cs typeface="Gill Sans Light"/>
              </a:rPr>
              <a:t> </a:t>
            </a:r>
          </a:p>
          <a:p>
            <a:pPr algn="ctr"/>
            <a:r>
              <a:rPr lang="nl-NL" sz="2000" dirty="0">
                <a:latin typeface="Gill Sans Light"/>
                <a:cs typeface="Gill Sans Light"/>
              </a:rPr>
              <a:t> 25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1244" y="1755813"/>
            <a:ext cx="2033004" cy="145613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2000" dirty="0">
                <a:latin typeface="Gill Sans Light"/>
                <a:cs typeface="Gill Sans Light"/>
              </a:rPr>
              <a:t>Geldprijzen </a:t>
            </a:r>
          </a:p>
          <a:p>
            <a:pPr algn="ctr"/>
            <a:r>
              <a:rPr lang="nl-NL" sz="2000" dirty="0">
                <a:latin typeface="Gill Sans Light"/>
                <a:cs typeface="Gill Sans Light"/>
              </a:rPr>
              <a:t> </a:t>
            </a:r>
          </a:p>
          <a:p>
            <a:pPr algn="ctr"/>
            <a:r>
              <a:rPr lang="nl-NL" sz="2000" dirty="0">
                <a:latin typeface="Gill Sans Light"/>
                <a:cs typeface="Gill Sans Light"/>
              </a:rPr>
              <a:t>10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77367" y="4600991"/>
            <a:ext cx="2222578" cy="1456134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2000" dirty="0">
                <a:latin typeface="Gill Sans Light"/>
                <a:cs typeface="Gill Sans Light"/>
              </a:rPr>
              <a:t>Goede Doel</a:t>
            </a:r>
          </a:p>
          <a:p>
            <a:pPr algn="ctr"/>
            <a:r>
              <a:rPr lang="nl-NL" sz="2000" dirty="0">
                <a:latin typeface="Gill Sans Light"/>
                <a:cs typeface="Gill Sans Light"/>
              </a:rPr>
              <a:t>(Muziekvereniging)</a:t>
            </a:r>
          </a:p>
          <a:p>
            <a:pPr algn="ctr"/>
            <a:r>
              <a:rPr lang="nl-NL" sz="2000" dirty="0">
                <a:latin typeface="Gill Sans Light"/>
                <a:cs typeface="Gill Sans Light"/>
              </a:rPr>
              <a:t> </a:t>
            </a:r>
          </a:p>
          <a:p>
            <a:pPr algn="ctr"/>
            <a:r>
              <a:rPr lang="nl-NL" sz="2000" dirty="0">
                <a:latin typeface="Gill Sans Light"/>
                <a:cs typeface="Gill Sans Light"/>
              </a:rPr>
              <a:t>50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58551" y="4629995"/>
            <a:ext cx="2036774" cy="145613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2000" dirty="0">
                <a:latin typeface="Gill Sans Light"/>
                <a:cs typeface="Gill Sans Light"/>
              </a:rPr>
              <a:t>Organisatie</a:t>
            </a:r>
          </a:p>
          <a:p>
            <a:pPr algn="ctr"/>
            <a:r>
              <a:rPr lang="nl-NL" sz="2000" dirty="0">
                <a:latin typeface="Gill Sans Light"/>
                <a:cs typeface="Gill Sans Light"/>
              </a:rPr>
              <a:t> </a:t>
            </a:r>
          </a:p>
          <a:p>
            <a:pPr algn="ctr"/>
            <a:r>
              <a:rPr lang="nl-NL" sz="2000" dirty="0">
                <a:latin typeface="Gill Sans Light"/>
                <a:cs typeface="Gill Sans Light"/>
              </a:rPr>
              <a:t>25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675982" y="3627124"/>
            <a:ext cx="2033004" cy="1456134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2000" dirty="0">
                <a:latin typeface="Gill Sans Light"/>
                <a:cs typeface="Gill Sans Light"/>
              </a:rPr>
              <a:t>Goederen of Sponsor</a:t>
            </a:r>
          </a:p>
          <a:p>
            <a:pPr algn="ctr"/>
            <a:r>
              <a:rPr lang="nl-NL" sz="2000" dirty="0">
                <a:latin typeface="Gill Sans Light"/>
                <a:cs typeface="Gill Sans Light"/>
              </a:rPr>
              <a:t>prijzen </a:t>
            </a:r>
          </a:p>
          <a:p>
            <a:pPr algn="ctr"/>
            <a:r>
              <a:rPr lang="nl-NL" sz="2000" dirty="0">
                <a:latin typeface="Gill Sans Light"/>
                <a:cs typeface="Gill Sans Light"/>
              </a:rPr>
              <a:t>15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34081" y="6198649"/>
            <a:ext cx="1851920" cy="1669657"/>
          </a:xfrm>
          <a:prstGeom prst="rect">
            <a:avLst/>
          </a:prstGeom>
          <a:solidFill>
            <a:srgbClr val="23A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2000" dirty="0">
                <a:latin typeface="Gill Sans Light"/>
                <a:cs typeface="Gill Sans Light"/>
              </a:rPr>
              <a:t>Beschikbaar</a:t>
            </a:r>
          </a:p>
          <a:p>
            <a:pPr algn="ctr"/>
            <a:r>
              <a:rPr lang="nl-NL" sz="2000" dirty="0">
                <a:latin typeface="Gill Sans Light"/>
                <a:cs typeface="Gill Sans Light"/>
              </a:rPr>
              <a:t>25+15 = 40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759468" y="6239240"/>
            <a:ext cx="2042571" cy="497715"/>
          </a:xfrm>
          <a:prstGeom prst="rect">
            <a:avLst/>
          </a:prstGeom>
          <a:solidFill>
            <a:srgbClr val="23A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2000" dirty="0">
                <a:latin typeface="Gill Sans Light"/>
                <a:cs typeface="Gill Sans Light"/>
              </a:rPr>
              <a:t>Variabele kosten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758551" y="6721656"/>
            <a:ext cx="2036774" cy="1155982"/>
          </a:xfrm>
          <a:prstGeom prst="rect">
            <a:avLst/>
          </a:prstGeom>
          <a:solidFill>
            <a:schemeClr val="bg1"/>
          </a:solidFill>
          <a:ln>
            <a:solidFill>
              <a:srgbClr val="23A4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4682" tIns="74543" rIns="0" bIns="0" rtlCol="0" anchor="t" anchorCtr="0"/>
          <a:lstStyle/>
          <a:p>
            <a:pPr marL="114682" indent="-114682" algn="l">
              <a:buFont typeface="Arial"/>
              <a:buChar char="•"/>
            </a:pPr>
            <a:r>
              <a:rPr lang="en-US" sz="1600" dirty="0">
                <a:solidFill>
                  <a:schemeClr val="tx1"/>
                </a:solidFill>
                <a:latin typeface="Gill Sans Light"/>
                <a:cs typeface="Gill Sans Light"/>
              </a:rPr>
              <a:t>Marketing</a:t>
            </a:r>
          </a:p>
          <a:p>
            <a:pPr marL="114682" indent="-114682" algn="l">
              <a:buFont typeface="Arial"/>
              <a:buChar char="•"/>
            </a:pPr>
            <a:r>
              <a:rPr lang="en-US" sz="1600" dirty="0">
                <a:solidFill>
                  <a:schemeClr val="tx1"/>
                </a:solidFill>
                <a:latin typeface="Gill Sans Light"/>
                <a:cs typeface="Gill Sans Light"/>
              </a:rPr>
              <a:t>Media </a:t>
            </a:r>
          </a:p>
          <a:p>
            <a:pPr marL="114682" indent="-114682" algn="l">
              <a:buFont typeface="Arial"/>
              <a:buChar char="•"/>
            </a:pPr>
            <a:r>
              <a:rPr lang="en-US" sz="1600" dirty="0">
                <a:solidFill>
                  <a:schemeClr val="tx1"/>
                </a:solidFill>
                <a:latin typeface="Gill Sans Light"/>
                <a:cs typeface="Gill Sans Light"/>
              </a:rPr>
              <a:t>Payment Provider, </a:t>
            </a:r>
            <a:r>
              <a:rPr lang="en-US" sz="1600" dirty="0" err="1">
                <a:solidFill>
                  <a:schemeClr val="tx1"/>
                </a:solidFill>
                <a:latin typeface="Gill Sans Light"/>
                <a:cs typeface="Gill Sans Light"/>
              </a:rPr>
              <a:t>etc</a:t>
            </a:r>
            <a:endParaRPr lang="en-US" sz="1600" dirty="0">
              <a:solidFill>
                <a:schemeClr val="tx1"/>
              </a:solidFill>
              <a:latin typeface="Gill Sans Light"/>
              <a:cs typeface="Gill Sans Light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730298" y="6254001"/>
            <a:ext cx="1978688" cy="497715"/>
          </a:xfrm>
          <a:prstGeom prst="rect">
            <a:avLst/>
          </a:prstGeom>
          <a:solidFill>
            <a:srgbClr val="23A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2000" dirty="0">
                <a:latin typeface="Gill Sans Light"/>
                <a:cs typeface="Gill Sans Light"/>
              </a:rPr>
              <a:t>Vaste kosten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734030" y="6736955"/>
            <a:ext cx="1957779" cy="1155982"/>
          </a:xfrm>
          <a:prstGeom prst="rect">
            <a:avLst/>
          </a:prstGeom>
          <a:solidFill>
            <a:schemeClr val="bg1"/>
          </a:solidFill>
          <a:ln>
            <a:solidFill>
              <a:srgbClr val="23A4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4682" tIns="74543" rIns="0" bIns="0" rtlCol="0" anchor="t" anchorCtr="0"/>
          <a:lstStyle/>
          <a:p>
            <a:pPr marL="229363" indent="-114682" algn="l">
              <a:buFont typeface="Arial"/>
              <a:buChar char="•"/>
            </a:pPr>
            <a:r>
              <a:rPr lang="en-US" sz="1600" dirty="0" err="1">
                <a:solidFill>
                  <a:schemeClr val="tx1"/>
                </a:solidFill>
                <a:latin typeface="Gill Sans Light"/>
                <a:cs typeface="Gill Sans Light"/>
              </a:rPr>
              <a:t>Vergunning</a:t>
            </a:r>
            <a:endParaRPr lang="en-US" sz="1600" dirty="0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marL="229363" indent="-114682" algn="l">
              <a:buFont typeface="Arial"/>
              <a:buChar char="•"/>
            </a:pPr>
            <a:r>
              <a:rPr lang="en-US" sz="1600" dirty="0" err="1">
                <a:solidFill>
                  <a:schemeClr val="tx1"/>
                </a:solidFill>
                <a:latin typeface="Gill Sans Light"/>
                <a:cs typeface="Gill Sans Light"/>
              </a:rPr>
              <a:t>Notaris</a:t>
            </a:r>
            <a:r>
              <a:rPr lang="en-US" sz="1600" dirty="0">
                <a:solidFill>
                  <a:schemeClr val="tx1"/>
                </a:solidFill>
                <a:latin typeface="Gill Sans Light"/>
                <a:cs typeface="Gill Sans Light"/>
              </a:rPr>
              <a:t>, Accountant</a:t>
            </a:r>
          </a:p>
          <a:p>
            <a:pPr marL="229363" indent="-114682" algn="l">
              <a:buFont typeface="Arial"/>
              <a:buChar char="•"/>
            </a:pPr>
            <a:r>
              <a:rPr lang="en-US" sz="1600" dirty="0" err="1">
                <a:solidFill>
                  <a:schemeClr val="tx1"/>
                </a:solidFill>
                <a:latin typeface="Gill Sans Light"/>
                <a:cs typeface="Gill Sans Light"/>
              </a:rPr>
              <a:t>Systemen</a:t>
            </a:r>
            <a:r>
              <a:rPr lang="en-US" sz="1600" dirty="0">
                <a:solidFill>
                  <a:schemeClr val="tx1"/>
                </a:solidFill>
                <a:latin typeface="Gill Sans Light"/>
                <a:cs typeface="Gill Sans Light"/>
              </a:rPr>
              <a:t>, etc.</a:t>
            </a:r>
          </a:p>
        </p:txBody>
      </p:sp>
      <p:sp>
        <p:nvSpPr>
          <p:cNvPr id="10" name="Down Arrow Callout 9"/>
          <p:cNvSpPr/>
          <p:nvPr/>
        </p:nvSpPr>
        <p:spPr>
          <a:xfrm>
            <a:off x="6666791" y="5269025"/>
            <a:ext cx="1083733" cy="957558"/>
          </a:xfrm>
          <a:prstGeom prst="downArrowCallou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646" tIns="72823" rIns="145646" bIns="72823"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02358" y="3738486"/>
            <a:ext cx="653209" cy="362512"/>
          </a:xfrm>
          <a:prstGeom prst="rect">
            <a:avLst/>
          </a:prstGeom>
        </p:spPr>
        <p:txBody>
          <a:bodyPr wrap="none" lIns="145646" tIns="72823" rIns="145646" bIns="72823">
            <a:spAutoFit/>
          </a:bodyPr>
          <a:lstStyle/>
          <a:p>
            <a:r>
              <a:rPr lang="nl-NL" sz="1400" b="1" noProof="1">
                <a:solidFill>
                  <a:schemeClr val="bg1">
                    <a:lumMod val="50000"/>
                  </a:schemeClr>
                </a:solidFill>
                <a:latin typeface="Gill Sans Light"/>
                <a:cs typeface="Gill Sans Light"/>
              </a:rPr>
              <a:t>50%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Gill Sans Light"/>
              <a:cs typeface="Gill Sans Ligh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394097" y="4206455"/>
            <a:ext cx="653209" cy="362512"/>
          </a:xfrm>
          <a:prstGeom prst="rect">
            <a:avLst/>
          </a:prstGeom>
        </p:spPr>
        <p:txBody>
          <a:bodyPr wrap="none" lIns="145646" tIns="72823" rIns="145646" bIns="72823">
            <a:spAutoFit/>
          </a:bodyPr>
          <a:lstStyle/>
          <a:p>
            <a:r>
              <a:rPr lang="nl-NL" sz="1400" b="1" noProof="1">
                <a:solidFill>
                  <a:schemeClr val="bg1">
                    <a:lumMod val="50000"/>
                  </a:schemeClr>
                </a:solidFill>
                <a:latin typeface="Gill Sans Light"/>
                <a:cs typeface="Gill Sans Light"/>
              </a:rPr>
              <a:t>50%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Gill Sans Light"/>
              <a:cs typeface="Gill Sans Ligh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703905" y="3738486"/>
            <a:ext cx="653209" cy="362512"/>
          </a:xfrm>
          <a:prstGeom prst="rect">
            <a:avLst/>
          </a:prstGeom>
        </p:spPr>
        <p:txBody>
          <a:bodyPr wrap="none" lIns="145646" tIns="72823" rIns="145646" bIns="72823">
            <a:spAutoFit/>
          </a:bodyPr>
          <a:lstStyle/>
          <a:p>
            <a:r>
              <a:rPr lang="nl-NL" sz="1400" b="1" noProof="1">
                <a:solidFill>
                  <a:schemeClr val="bg1">
                    <a:lumMod val="50000"/>
                  </a:schemeClr>
                </a:solidFill>
                <a:latin typeface="Gill Sans Light"/>
                <a:cs typeface="Gill Sans Light"/>
              </a:rPr>
              <a:t>25%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Gill Sans Light"/>
              <a:cs typeface="Gill Sans Ligh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150727" y="4162470"/>
            <a:ext cx="653209" cy="362512"/>
          </a:xfrm>
          <a:prstGeom prst="rect">
            <a:avLst/>
          </a:prstGeom>
        </p:spPr>
        <p:txBody>
          <a:bodyPr wrap="none" lIns="145646" tIns="72823" rIns="145646" bIns="72823">
            <a:spAutoFit/>
          </a:bodyPr>
          <a:lstStyle/>
          <a:p>
            <a:r>
              <a:rPr lang="nl-NL" sz="1400" b="1" noProof="1">
                <a:solidFill>
                  <a:schemeClr val="bg1">
                    <a:lumMod val="50000"/>
                  </a:schemeClr>
                </a:solidFill>
                <a:latin typeface="Gill Sans Light"/>
                <a:cs typeface="Gill Sans Light"/>
              </a:rPr>
              <a:t>25%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Gill Sans Light"/>
              <a:cs typeface="Gill Sans Ligh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0038600" y="3223507"/>
            <a:ext cx="653209" cy="362512"/>
          </a:xfrm>
          <a:prstGeom prst="rect">
            <a:avLst/>
          </a:prstGeom>
        </p:spPr>
        <p:txBody>
          <a:bodyPr wrap="none" lIns="145646" tIns="72823" rIns="145646" bIns="72823">
            <a:spAutoFit/>
          </a:bodyPr>
          <a:lstStyle/>
          <a:p>
            <a:r>
              <a:rPr lang="nl-NL" sz="1400" b="1" noProof="1">
                <a:solidFill>
                  <a:schemeClr val="bg1">
                    <a:lumMod val="50000"/>
                  </a:schemeClr>
                </a:solidFill>
                <a:latin typeface="Gill Sans Light"/>
                <a:cs typeface="Gill Sans Light"/>
              </a:rPr>
              <a:t>10%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Gill Sans Light"/>
              <a:cs typeface="Gill Sans Ligh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0065894" y="5087769"/>
            <a:ext cx="653209" cy="362512"/>
          </a:xfrm>
          <a:prstGeom prst="rect">
            <a:avLst/>
          </a:prstGeom>
        </p:spPr>
        <p:txBody>
          <a:bodyPr wrap="none" lIns="145646" tIns="72823" rIns="145646" bIns="72823">
            <a:spAutoFit/>
          </a:bodyPr>
          <a:lstStyle/>
          <a:p>
            <a:r>
              <a:rPr lang="nl-NL" sz="1400" b="1" noProof="1">
                <a:solidFill>
                  <a:schemeClr val="bg1">
                    <a:lumMod val="50000"/>
                  </a:schemeClr>
                </a:solidFill>
                <a:latin typeface="Gill Sans Light"/>
                <a:cs typeface="Gill Sans Light"/>
              </a:rPr>
              <a:t>15%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Gill Sans Light"/>
              <a:cs typeface="Gill Sans Light"/>
            </a:endParaRPr>
          </a:p>
        </p:txBody>
      </p:sp>
      <p:pic>
        <p:nvPicPr>
          <p:cNvPr id="47" name="Picture 4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81752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  <p:bldP spid="37" grpId="0" animBg="1"/>
      <p:bldP spid="3" grpId="0" animBg="1"/>
      <p:bldP spid="32" grpId="0" animBg="1"/>
      <p:bldP spid="33" grpId="0" animBg="1"/>
      <p:bldP spid="34" grpId="0" animBg="1"/>
      <p:bldP spid="35" grpId="0" animBg="1"/>
      <p:bldP spid="31" grpId="0" animBg="1"/>
      <p:bldP spid="18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10" grpId="0" animBg="1"/>
      <p:bldP spid="8" grpId="0"/>
      <p:bldP spid="40" grpId="0"/>
      <p:bldP spid="41" grpId="0"/>
      <p:bldP spid="42" grpId="0"/>
      <p:bldP spid="43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367" y="780346"/>
            <a:ext cx="8500337" cy="819854"/>
          </a:xfrm>
        </p:spPr>
        <p:txBody>
          <a:bodyPr lIns="0" tIns="0" rIns="0" bIns="0" anchor="b" anchorCtr="0">
            <a:noAutofit/>
          </a:bodyPr>
          <a:lstStyle/>
          <a:p>
            <a:pPr algn="l"/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Potentie </a:t>
            </a:r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Muziek</a:t>
            </a:r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vereniging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256751" y="780346"/>
            <a:ext cx="11054080" cy="2090703"/>
          </a:xfrm>
          <a:prstGeom prst="rect">
            <a:avLst/>
          </a:prstGeom>
        </p:spPr>
        <p:txBody>
          <a:bodyPr vert="horz" lIns="145646" tIns="72823" rIns="145646" bIns="72823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9672107" y="198225"/>
            <a:ext cx="2372504" cy="2397313"/>
          </a:xfrm>
          <a:prstGeom prst="ellipse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646" tIns="0" rIns="145646" bIns="0" rtlCol="0" anchor="ctr"/>
          <a:lstStyle/>
          <a:p>
            <a:pPr algn="ctr"/>
            <a:endParaRPr lang="en-US" sz="2400" b="1" dirty="0">
              <a:latin typeface="Gill Sans"/>
              <a:cs typeface="Gill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951941" y="851186"/>
            <a:ext cx="1802793" cy="1024231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900" noProof="1">
                <a:solidFill>
                  <a:schemeClr val="bg1"/>
                </a:solidFill>
                <a:latin typeface="Gill Sans Light"/>
                <a:cs typeface="Gill Sans Light"/>
              </a:rPr>
              <a:t>Aantrekkelijk en klaar voor de toekomst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977365" y="2431036"/>
            <a:ext cx="11067243" cy="355195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319"/>
              </a:spcAft>
            </a:pPr>
            <a:r>
              <a:rPr lang="nl-NL" sz="2400" u="sng" noProof="1">
                <a:solidFill>
                  <a:schemeClr val="tx1"/>
                </a:solidFill>
                <a:latin typeface="Gill Sans Light"/>
                <a:cs typeface="Gill Sans Light"/>
              </a:rPr>
              <a:t>Uitgangspunten rekenvoorbeeld:</a:t>
            </a:r>
          </a:p>
          <a:p>
            <a:pPr marL="286704" indent="-286704" algn="l">
              <a:lnSpc>
                <a:spcPct val="150000"/>
              </a:lnSpc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Een muziekvereniging heeft 50 leden</a:t>
            </a:r>
          </a:p>
          <a:p>
            <a:pPr marL="286704" indent="-286704" algn="l">
              <a:lnSpc>
                <a:spcPct val="150000"/>
              </a:lnSpc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50 leden verkopen 4 muziekloten per lid aan fans, vrienden, familie, etc.</a:t>
            </a:r>
          </a:p>
          <a:p>
            <a:pPr marL="286704" indent="-286704" algn="l">
              <a:lnSpc>
                <a:spcPct val="150000"/>
              </a:lnSpc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Maandelijks spelen dan 200 deelnemers mee aan de Muziekloterij voor uw muziekvereniging</a:t>
            </a:r>
          </a:p>
          <a:p>
            <a:pPr marL="286704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algn="l">
              <a:spcBef>
                <a:spcPts val="0"/>
              </a:spcBef>
              <a:spcAft>
                <a:spcPts val="319"/>
              </a:spcAft>
            </a:pPr>
            <a:r>
              <a:rPr lang="nl-NL" sz="2400" u="sng" noProof="1">
                <a:solidFill>
                  <a:schemeClr val="tx1"/>
                </a:solidFill>
                <a:latin typeface="Gill Sans Light"/>
                <a:cs typeface="Gill Sans Light"/>
              </a:rPr>
              <a:t>Dit genereert een maandelijkse opbrengst:</a:t>
            </a:r>
            <a:endParaRPr lang="nl-NL" sz="2000" u="sng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algn="l">
              <a:spcBef>
                <a:spcPts val="0"/>
              </a:spcBef>
              <a:spcAft>
                <a:spcPts val="319"/>
              </a:spcAft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algn="l">
              <a:spcBef>
                <a:spcPts val="0"/>
              </a:spcBef>
              <a:spcAft>
                <a:spcPts val="319"/>
              </a:spcAft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200 loten x € 2,50 opbrengst per lot 	=&gt; </a:t>
            </a:r>
            <a:r>
              <a:rPr lang="nl-NL" sz="2400" b="1" noProof="1">
                <a:solidFill>
                  <a:schemeClr val="tx1"/>
                </a:solidFill>
                <a:latin typeface="Gill Sans Light"/>
                <a:cs typeface="Gill Sans Light"/>
              </a:rPr>
              <a:t>€ 500 per maand</a:t>
            </a:r>
          </a:p>
          <a:p>
            <a:pPr algn="l">
              <a:spcBef>
                <a:spcPts val="0"/>
              </a:spcBef>
              <a:spcAft>
                <a:spcPts val="319"/>
              </a:spcAft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algn="l">
              <a:spcBef>
                <a:spcPts val="0"/>
              </a:spcBef>
              <a:spcAft>
                <a:spcPts val="319"/>
              </a:spcAft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Op jaarbasis genereert dit =&gt; </a:t>
            </a:r>
            <a:r>
              <a:rPr lang="nl-NL" sz="2400" b="1" noProof="1">
                <a:solidFill>
                  <a:schemeClr val="accent1"/>
                </a:solidFill>
                <a:latin typeface="Gill Sans Light"/>
                <a:cs typeface="Gill Sans Light"/>
              </a:rPr>
              <a:t>€ 6.000 !</a:t>
            </a: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 voor uw vereniging</a:t>
            </a:r>
            <a:endParaRPr lang="nl-NL" sz="2400" b="1" noProof="1">
              <a:solidFill>
                <a:schemeClr val="accent1"/>
              </a:solidFill>
              <a:latin typeface="Gill Sans Light"/>
              <a:cs typeface="Gill Sans Light"/>
            </a:endParaRPr>
          </a:p>
          <a:p>
            <a:pPr algn="l">
              <a:spcBef>
                <a:spcPts val="0"/>
              </a:spcBef>
              <a:spcAft>
                <a:spcPts val="319"/>
              </a:spcAft>
            </a:pPr>
            <a:endParaRPr lang="nl-NL" sz="2800" noProof="1">
              <a:solidFill>
                <a:schemeClr val="tx1"/>
              </a:solidFill>
              <a:latin typeface="Gill Sans Light"/>
              <a:cs typeface="Gill Sans Light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977365" y="3712194"/>
            <a:ext cx="4730297" cy="423690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3904" lvl="1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endParaRPr lang="nl-NL" sz="2000" noProof="1">
              <a:solidFill>
                <a:schemeClr val="tx1"/>
              </a:solidFill>
              <a:latin typeface="Gill Sans Light"/>
              <a:cs typeface="Gill Sans Ligh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932154" y="5195162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€ 1.000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852275" y="5195162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€ 1.00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1815091" y="5195162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€ 1.000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920112" y="6543796"/>
            <a:ext cx="952472" cy="454845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</a:t>
            </a:r>
          </a:p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840233" y="6543796"/>
            <a:ext cx="952472" cy="454845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</a:t>
            </a:r>
          </a:p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1803049" y="6543796"/>
            <a:ext cx="952472" cy="454845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</a:t>
            </a:r>
          </a:p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3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920112" y="7683730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0840233" y="7683730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1803049" y="7683730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896267" y="3910751"/>
            <a:ext cx="952472" cy="300957"/>
          </a:xfrm>
          <a:prstGeom prst="rect">
            <a:avLst/>
          </a:prstGeom>
        </p:spPr>
        <p:txBody>
          <a:bodyPr wrap="square" lIns="0" tIns="72823" rIns="0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€ 10.000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0846259" y="3910751"/>
            <a:ext cx="952472" cy="300957"/>
          </a:xfrm>
          <a:prstGeom prst="rect">
            <a:avLst/>
          </a:prstGeom>
        </p:spPr>
        <p:txBody>
          <a:bodyPr wrap="square" lIns="0" tIns="72823" rIns="0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€ 10.000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1809075" y="3910751"/>
            <a:ext cx="952472" cy="300957"/>
          </a:xfrm>
          <a:prstGeom prst="rect">
            <a:avLst/>
          </a:prstGeom>
        </p:spPr>
        <p:txBody>
          <a:bodyPr wrap="square" lIns="0" tIns="72823" rIns="0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€ 10.000</a:t>
            </a:r>
          </a:p>
        </p:txBody>
      </p:sp>
      <p:pic>
        <p:nvPicPr>
          <p:cNvPr id="75" name="Picture 7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498249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367" y="780346"/>
            <a:ext cx="8500337" cy="1480778"/>
          </a:xfrm>
        </p:spPr>
        <p:txBody>
          <a:bodyPr lIns="0" tIns="0" rIns="0" bIns="0" anchor="b" anchorCtr="0">
            <a:noAutofit/>
          </a:bodyPr>
          <a:lstStyle/>
          <a:p>
            <a:pPr algn="l"/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Lotprijs, </a:t>
            </a:r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aantal trekkingen &amp; </a:t>
            </a:r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prijzenpakket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256751" y="780346"/>
            <a:ext cx="11054080" cy="2090703"/>
          </a:xfrm>
          <a:prstGeom prst="rect">
            <a:avLst/>
          </a:prstGeom>
        </p:spPr>
        <p:txBody>
          <a:bodyPr vert="horz" lIns="145646" tIns="72823" rIns="145646" bIns="72823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9672107" y="198225"/>
            <a:ext cx="2372504" cy="2397313"/>
          </a:xfrm>
          <a:prstGeom prst="ellipse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646" tIns="0" rIns="145646" bIns="0" rtlCol="0" anchor="ctr"/>
          <a:lstStyle/>
          <a:p>
            <a:pPr algn="ctr"/>
            <a:endParaRPr lang="en-US" sz="2400" b="1" dirty="0">
              <a:latin typeface="Gill Sans"/>
              <a:cs typeface="Gill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000928" y="883844"/>
            <a:ext cx="1802793" cy="1024231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900" noProof="1">
                <a:solidFill>
                  <a:schemeClr val="bg1"/>
                </a:solidFill>
                <a:latin typeface="Gill Sans Light"/>
                <a:cs typeface="Gill Sans Light"/>
              </a:rPr>
              <a:t>Aantrekkelijk en klaar voor de toekomst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977367" y="2789875"/>
            <a:ext cx="11067243" cy="465595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6704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sz="2800" noProof="1">
                <a:solidFill>
                  <a:schemeClr val="tx1"/>
                </a:solidFill>
                <a:latin typeface="Gill Sans Light"/>
                <a:cs typeface="Gill Sans Light"/>
              </a:rPr>
              <a:t>De loterij richt zich grotendeels op bestaande fans van de muziekvereniging</a:t>
            </a:r>
          </a:p>
          <a:p>
            <a:pPr marL="286704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sz="2800" noProof="1">
                <a:solidFill>
                  <a:schemeClr val="tx1"/>
                </a:solidFill>
                <a:latin typeface="Gill Sans Light"/>
                <a:cs typeface="Gill Sans Light"/>
              </a:rPr>
              <a:t>Lotprijs van € 5,- (laagdrempelig) </a:t>
            </a:r>
          </a:p>
          <a:p>
            <a:pPr marL="743904" lvl="1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Positioneren als </a:t>
            </a:r>
            <a:r>
              <a:rPr lang="nl-NL" sz="2400" b="1" noProof="1">
                <a:solidFill>
                  <a:schemeClr val="tx1"/>
                </a:solidFill>
                <a:latin typeface="Gill Sans Light"/>
                <a:cs typeface="Gill Sans Light"/>
              </a:rPr>
              <a:t>“Donatie + win kans”</a:t>
            </a:r>
          </a:p>
          <a:p>
            <a:pPr marL="743904" lvl="1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Communiceer bestedingsdoel van de loterij!</a:t>
            </a:r>
          </a:p>
          <a:p>
            <a:pPr marL="743904" lvl="1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€ 2,50 van lotopbrengst gaat direct naar muziekvereniging</a:t>
            </a:r>
          </a:p>
          <a:p>
            <a:pPr marL="286704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sz="2800" noProof="1">
                <a:solidFill>
                  <a:schemeClr val="tx1"/>
                </a:solidFill>
                <a:latin typeface="Gill Sans Light"/>
                <a:cs typeface="Gill Sans Light"/>
              </a:rPr>
              <a:t>Trekking, prijzen &amp; loten</a:t>
            </a:r>
          </a:p>
          <a:p>
            <a:pPr marL="743904" lvl="1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Toegankelijke prijs voor de fans / donateurs van jullie muziekvereniging </a:t>
            </a:r>
          </a:p>
          <a:p>
            <a:pPr marL="743904" lvl="1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Passief lotnummer 01-23456-7 </a:t>
            </a:r>
          </a:p>
          <a:p>
            <a:pPr marL="743904" lvl="1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Digitaal lotnummer (niet fysiek) toegekend</a:t>
            </a:r>
          </a:p>
          <a:p>
            <a:pPr algn="l">
              <a:spcBef>
                <a:spcPts val="0"/>
              </a:spcBef>
              <a:spcAft>
                <a:spcPts val="319"/>
              </a:spcAft>
            </a:pPr>
            <a:endParaRPr lang="nl-NL" sz="28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algn="l">
              <a:spcBef>
                <a:spcPts val="0"/>
              </a:spcBef>
              <a:spcAft>
                <a:spcPts val="319"/>
              </a:spcAft>
            </a:pPr>
            <a:r>
              <a:rPr lang="nl-NL" sz="2800" noProof="1">
                <a:solidFill>
                  <a:srgbClr val="F78425"/>
                </a:solidFill>
                <a:latin typeface="Gill Sans Light"/>
                <a:cs typeface="Gill Sans Light"/>
              </a:rPr>
              <a:t>DOEL: </a:t>
            </a:r>
            <a:r>
              <a:rPr lang="nl-NL" sz="2800" b="1" noProof="1">
                <a:solidFill>
                  <a:srgbClr val="F78425"/>
                </a:solidFill>
                <a:latin typeface="Gill Sans Light"/>
                <a:cs typeface="Gill Sans Light"/>
              </a:rPr>
              <a:t>“Winnaars (Triple-win!)”</a:t>
            </a:r>
          </a:p>
          <a:p>
            <a:pPr algn="l">
              <a:spcBef>
                <a:spcPts val="0"/>
              </a:spcBef>
              <a:spcAft>
                <a:spcPts val="319"/>
              </a:spcAft>
            </a:pPr>
            <a:r>
              <a:rPr lang="nl-NL" sz="2800" i="1" noProof="1">
                <a:solidFill>
                  <a:srgbClr val="F78425"/>
                </a:solidFill>
                <a:latin typeface="Gill Sans Light"/>
                <a:cs typeface="Gill Sans Light"/>
              </a:rPr>
              <a:t>Aantrekkelijk prijzenpakket voor deelnemers, sponsoren EN vooral de muziek(verenigingen) !!</a:t>
            </a:r>
          </a:p>
          <a:p>
            <a:pPr marL="286704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endParaRPr lang="nl-NL" sz="2800" noProof="1">
              <a:solidFill>
                <a:schemeClr val="tx1"/>
              </a:solidFill>
              <a:latin typeface="Gill Sans Light"/>
              <a:cs typeface="Gill Sans Light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977365" y="3712194"/>
            <a:ext cx="4730297" cy="423690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3904" lvl="1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endParaRPr lang="nl-NL" sz="2000" noProof="1">
              <a:solidFill>
                <a:schemeClr val="tx1"/>
              </a:solidFill>
              <a:latin typeface="Gill Sans Light"/>
              <a:cs typeface="Gill Sans Ligh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932154" y="5195162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€ 1.000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852275" y="5195162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€ 1.00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1815091" y="5195162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€ 1.000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920112" y="6543796"/>
            <a:ext cx="952472" cy="454845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</a:t>
            </a:r>
          </a:p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840233" y="6543796"/>
            <a:ext cx="952472" cy="454845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</a:t>
            </a:r>
          </a:p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1803049" y="6543796"/>
            <a:ext cx="952472" cy="454845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</a:t>
            </a:r>
          </a:p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3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920112" y="7683730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0840233" y="7683730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1803049" y="7683730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896267" y="3910751"/>
            <a:ext cx="952472" cy="300957"/>
          </a:xfrm>
          <a:prstGeom prst="rect">
            <a:avLst/>
          </a:prstGeom>
        </p:spPr>
        <p:txBody>
          <a:bodyPr wrap="square" lIns="0" tIns="72823" rIns="0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€ 10.000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0846259" y="3910751"/>
            <a:ext cx="952472" cy="300957"/>
          </a:xfrm>
          <a:prstGeom prst="rect">
            <a:avLst/>
          </a:prstGeom>
        </p:spPr>
        <p:txBody>
          <a:bodyPr wrap="square" lIns="0" tIns="72823" rIns="0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€ 10.000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1809075" y="3910751"/>
            <a:ext cx="952472" cy="300957"/>
          </a:xfrm>
          <a:prstGeom prst="rect">
            <a:avLst/>
          </a:prstGeom>
        </p:spPr>
        <p:txBody>
          <a:bodyPr wrap="square" lIns="0" tIns="72823" rIns="0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€ 10.000</a:t>
            </a:r>
          </a:p>
        </p:txBody>
      </p:sp>
      <p:pic>
        <p:nvPicPr>
          <p:cNvPr id="75" name="Picture 7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686827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367" y="780346"/>
            <a:ext cx="11350704" cy="771495"/>
          </a:xfrm>
        </p:spPr>
        <p:txBody>
          <a:bodyPr lIns="0" tIns="0" rIns="0" bIns="0" anchor="b" anchorCtr="0">
            <a:noAutofit/>
          </a:bodyPr>
          <a:lstStyle/>
          <a:p>
            <a:pPr algn="l"/>
            <a:r>
              <a:rPr lang="nl-NL" sz="4800" dirty="0">
                <a:solidFill>
                  <a:srgbClr val="F78425"/>
                </a:solidFill>
                <a:latin typeface="Gill Sans Light"/>
                <a:cs typeface="Gill Sans Light"/>
              </a:rPr>
              <a:t>Wat</a:t>
            </a:r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 </a:t>
            </a:r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vragen wij </a:t>
            </a:r>
            <a:r>
              <a:rPr lang="nl-NL" sz="4800" dirty="0">
                <a:solidFill>
                  <a:srgbClr val="F78425"/>
                </a:solidFill>
                <a:latin typeface="Gill Sans Light"/>
                <a:cs typeface="Gill Sans Light"/>
              </a:rPr>
              <a:t>van de </a:t>
            </a:r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muziek</a:t>
            </a:r>
            <a:r>
              <a:rPr lang="nl-NL" sz="4800" dirty="0">
                <a:solidFill>
                  <a:srgbClr val="F78425"/>
                </a:solidFill>
                <a:latin typeface="Gill Sans Light"/>
                <a:cs typeface="Gill Sans Light"/>
              </a:rPr>
              <a:t>vereniging</a:t>
            </a:r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256751" y="780346"/>
            <a:ext cx="11054080" cy="2090703"/>
          </a:xfrm>
          <a:prstGeom prst="rect">
            <a:avLst/>
          </a:prstGeom>
        </p:spPr>
        <p:txBody>
          <a:bodyPr vert="horz" lIns="145646" tIns="72823" rIns="145646" bIns="72823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977367" y="2789875"/>
            <a:ext cx="11067243" cy="355195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6704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endParaRPr lang="nl-NL" sz="2800" noProof="1">
              <a:solidFill>
                <a:schemeClr val="tx1"/>
              </a:solidFill>
              <a:latin typeface="Gill Sans Light"/>
              <a:cs typeface="Gill Sans Light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688576" y="2761735"/>
            <a:ext cx="11342871" cy="423690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3904" lvl="1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noProof="1">
                <a:solidFill>
                  <a:schemeClr val="tx1"/>
                </a:solidFill>
                <a:latin typeface="Gill Sans Light"/>
                <a:cs typeface="Gill Sans Light"/>
              </a:rPr>
              <a:t>Actief deelnemers werven voor de loterij aan fans, vrienden, familie, dorps-stadsgenoten etc. </a:t>
            </a:r>
          </a:p>
          <a:p>
            <a:pPr marL="743904" lvl="1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noProof="1">
                <a:solidFill>
                  <a:schemeClr val="tx1"/>
                </a:solidFill>
                <a:latin typeface="Gill Sans Light"/>
                <a:cs typeface="Gill Sans Light"/>
              </a:rPr>
              <a:t>In alle uitingen een uniforme uitstraling Muziekloterij in beeld en teksten  </a:t>
            </a:r>
          </a:p>
          <a:p>
            <a:pPr marL="1201104" lvl="2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noProof="1">
                <a:solidFill>
                  <a:schemeClr val="tx1"/>
                </a:solidFill>
                <a:latin typeface="Gill Sans Light"/>
                <a:cs typeface="Gill Sans Light"/>
              </a:rPr>
              <a:t>Muziekloterij faciliteert ‘kant-en-klare’ uitingen / advertenties / quotes voor de deelnemende Muziekverenigingen</a:t>
            </a:r>
          </a:p>
          <a:p>
            <a:pPr marL="1201104" lvl="2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noProof="1">
                <a:solidFill>
                  <a:schemeClr val="tx1"/>
                </a:solidFill>
                <a:latin typeface="Gill Sans Light"/>
                <a:cs typeface="Gill Sans Light"/>
              </a:rPr>
              <a:t>Muziekverenigingen benut hun database van (oud)leden, vrienden, sponsors en fans !</a:t>
            </a:r>
          </a:p>
          <a:p>
            <a:pPr marL="1201104" lvl="2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noProof="1">
                <a:solidFill>
                  <a:schemeClr val="tx1"/>
                </a:solidFill>
                <a:latin typeface="Gill Sans Light"/>
                <a:cs typeface="Gill Sans Light"/>
              </a:rPr>
              <a:t>Motiveren van alle leden om deelnemers voor loterij te werven</a:t>
            </a:r>
          </a:p>
          <a:p>
            <a:pPr marL="743904" lvl="1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noProof="1">
                <a:solidFill>
                  <a:schemeClr val="tx1"/>
                </a:solidFill>
                <a:latin typeface="Gill Sans Light"/>
                <a:cs typeface="Gill Sans Light"/>
              </a:rPr>
              <a:t>Eigen communicatiemiddelen (website, tijdschrift, nieuwsbrieven etc.) inzetten om de Muziekloterij optimaal te communiceren </a:t>
            </a:r>
          </a:p>
          <a:p>
            <a:pPr marL="743904" lvl="1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noProof="1">
                <a:solidFill>
                  <a:schemeClr val="tx1"/>
                </a:solidFill>
                <a:latin typeface="Gill Sans Light"/>
                <a:cs typeface="Gill Sans Light"/>
              </a:rPr>
              <a:t>Muziekloterij onder de aandacht brengen bij de voltallige groep fans en de gehele dorpsgemeenschap is belangrijk</a:t>
            </a:r>
          </a:p>
          <a:p>
            <a:pPr marL="743904" lvl="1" indent="-286704" algn="l">
              <a:spcBef>
                <a:spcPts val="0"/>
              </a:spcBef>
              <a:spcAft>
                <a:spcPts val="319"/>
              </a:spcAft>
              <a:buFont typeface="Arial"/>
              <a:buChar char="•"/>
            </a:pPr>
            <a:r>
              <a:rPr lang="nl-NL" noProof="1">
                <a:solidFill>
                  <a:schemeClr val="tx1"/>
                </a:solidFill>
                <a:latin typeface="Gill Sans Light"/>
                <a:cs typeface="Gill Sans Light"/>
              </a:rPr>
              <a:t>Landelijke / provinciale communicatie loopt via Muziekloterij</a:t>
            </a:r>
          </a:p>
          <a:p>
            <a:pPr lvl="1" algn="l">
              <a:spcBef>
                <a:spcPts val="0"/>
              </a:spcBef>
              <a:spcAft>
                <a:spcPts val="319"/>
              </a:spcAft>
            </a:pPr>
            <a:endParaRPr lang="nl-NL" sz="20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lvl="1" algn="l">
              <a:spcBef>
                <a:spcPts val="0"/>
              </a:spcBef>
              <a:spcAft>
                <a:spcPts val="319"/>
              </a:spcAft>
            </a:pPr>
            <a:r>
              <a:rPr lang="nl-NL" sz="3200" noProof="1">
                <a:solidFill>
                  <a:srgbClr val="F78425"/>
                </a:solidFill>
                <a:latin typeface="Gill Sans Light"/>
                <a:cs typeface="Gill Sans Light"/>
              </a:rPr>
              <a:t>(Lokale) Communicatie loopt via Muziekvereniging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932154" y="5195162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€ 1.000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852275" y="5195162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€ 1.00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1815091" y="5195162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€ 1.000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920112" y="6543796"/>
            <a:ext cx="952472" cy="454845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</a:t>
            </a:r>
          </a:p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840233" y="6543796"/>
            <a:ext cx="952472" cy="454845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</a:t>
            </a:r>
          </a:p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1803049" y="6543796"/>
            <a:ext cx="952472" cy="454845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</a:t>
            </a:r>
          </a:p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3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920112" y="7683730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0840233" y="7683730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1803049" y="7683730"/>
            <a:ext cx="952472" cy="300957"/>
          </a:xfrm>
          <a:prstGeom prst="rect">
            <a:avLst/>
          </a:prstGeom>
        </p:spPr>
        <p:txBody>
          <a:bodyPr wrap="square" lIns="145646" tIns="72823" rIns="145646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Sponsors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896267" y="3910751"/>
            <a:ext cx="952472" cy="300957"/>
          </a:xfrm>
          <a:prstGeom prst="rect">
            <a:avLst/>
          </a:prstGeom>
        </p:spPr>
        <p:txBody>
          <a:bodyPr wrap="square" lIns="0" tIns="72823" rIns="0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€ 10.000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0846259" y="3910751"/>
            <a:ext cx="952472" cy="300957"/>
          </a:xfrm>
          <a:prstGeom prst="rect">
            <a:avLst/>
          </a:prstGeom>
        </p:spPr>
        <p:txBody>
          <a:bodyPr wrap="square" lIns="0" tIns="72823" rIns="0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€ 10.000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1809075" y="3910751"/>
            <a:ext cx="952472" cy="300957"/>
          </a:xfrm>
          <a:prstGeom prst="rect">
            <a:avLst/>
          </a:prstGeom>
        </p:spPr>
        <p:txBody>
          <a:bodyPr wrap="square" lIns="0" tIns="72823" rIns="0" bIns="72823">
            <a:spAutoFit/>
          </a:bodyPr>
          <a:lstStyle/>
          <a:p>
            <a:pPr algn="ctr"/>
            <a:r>
              <a:rPr lang="nl-NL" sz="1000" noProof="1">
                <a:solidFill>
                  <a:schemeClr val="bg1"/>
                </a:solidFill>
                <a:latin typeface="Gill Sans Light"/>
                <a:cs typeface="Gill Sans Light"/>
              </a:rPr>
              <a:t>€ 10.000</a:t>
            </a:r>
          </a:p>
        </p:txBody>
      </p:sp>
      <p:pic>
        <p:nvPicPr>
          <p:cNvPr id="75" name="Picture 7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293697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367" y="780346"/>
            <a:ext cx="10336218" cy="981396"/>
          </a:xfrm>
        </p:spPr>
        <p:txBody>
          <a:bodyPr lIns="0" tIns="0" rIns="0" bIns="0" anchor="b" anchorCtr="0">
            <a:noAutofit/>
          </a:bodyPr>
          <a:lstStyle/>
          <a:p>
            <a:pPr algn="l"/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Prijzenpakket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256751" y="780346"/>
            <a:ext cx="11054080" cy="2090703"/>
          </a:xfrm>
          <a:prstGeom prst="rect">
            <a:avLst/>
          </a:prstGeom>
        </p:spPr>
        <p:txBody>
          <a:bodyPr vert="horz" lIns="145646" tIns="72823" rIns="145646" bIns="72823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750" y="458167"/>
            <a:ext cx="1772713" cy="730108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9898" y="1958924"/>
            <a:ext cx="8667431" cy="716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6241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256751" y="780346"/>
            <a:ext cx="11054080" cy="2090703"/>
          </a:xfrm>
          <a:prstGeom prst="rect">
            <a:avLst/>
          </a:prstGeom>
        </p:spPr>
        <p:txBody>
          <a:bodyPr vert="horz" lIns="145646" tIns="72823" rIns="145646" bIns="72823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4862331" y="2461632"/>
            <a:ext cx="6956629" cy="5576283"/>
          </a:xfrm>
        </p:spPr>
        <p:txBody>
          <a:bodyPr wrap="square" lIns="0" tIns="0" rIns="0" bIns="0">
            <a:noAutofit/>
          </a:bodyPr>
          <a:lstStyle/>
          <a:p>
            <a:pPr algn="l">
              <a:spcAft>
                <a:spcPts val="319"/>
              </a:spcAft>
            </a:pPr>
            <a:r>
              <a:rPr lang="nl-NL" b="1" noProof="1">
                <a:solidFill>
                  <a:schemeClr val="tx1"/>
                </a:solidFill>
                <a:latin typeface="Gill Sans Light"/>
                <a:cs typeface="Gill Sans Light"/>
              </a:rPr>
              <a:t>Jullie medewerking ! </a:t>
            </a:r>
          </a:p>
          <a:p>
            <a:pPr marL="342900" indent="-342900" algn="l">
              <a:spcAft>
                <a:spcPts val="319"/>
              </a:spcAft>
              <a:buFont typeface="Arial"/>
              <a:buChar char="•"/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marL="342900" indent="-342900" algn="l">
              <a:spcAft>
                <a:spcPts val="319"/>
              </a:spcAft>
              <a:buFont typeface="Arial"/>
              <a:buChar char="•"/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marL="342900" indent="-342900" algn="l">
              <a:spcAft>
                <a:spcPts val="319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Bouw samen met ons aan de Muziekloterij</a:t>
            </a:r>
          </a:p>
          <a:p>
            <a:pPr marL="342900" indent="-342900" algn="l">
              <a:spcAft>
                <a:spcPts val="319"/>
              </a:spcAft>
              <a:buFont typeface="Arial"/>
              <a:buChar char="•"/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marL="342900" indent="-342900" algn="l">
              <a:spcAft>
                <a:spcPts val="319"/>
              </a:spcAft>
              <a:buFont typeface="Arial"/>
              <a:buChar char="•"/>
            </a:pP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Meld je nu aan als vereniging en </a:t>
            </a:r>
            <a:r>
              <a:rPr lang="nl-NL" sz="2400" noProof="1">
                <a:solidFill>
                  <a:schemeClr val="accent1"/>
                </a:solidFill>
                <a:latin typeface="Gill Sans Light"/>
                <a:cs typeface="Gill Sans Light"/>
              </a:rPr>
              <a:t>Doe </a:t>
            </a:r>
            <a:r>
              <a:rPr lang="nl-NL" sz="2400" noProof="1">
                <a:solidFill>
                  <a:srgbClr val="F78425"/>
                </a:solidFill>
                <a:latin typeface="Gill Sans Light"/>
                <a:cs typeface="Gill Sans Light"/>
              </a:rPr>
              <a:t>mee </a:t>
            </a:r>
            <a:r>
              <a:rPr lang="nl-NL" sz="2400" noProof="1">
                <a:solidFill>
                  <a:schemeClr val="tx1"/>
                </a:solidFill>
                <a:latin typeface="Gill Sans Light"/>
                <a:cs typeface="Gill Sans Light"/>
              </a:rPr>
              <a:t>!</a:t>
            </a:r>
          </a:p>
          <a:p>
            <a:pPr marL="342900" indent="-342900" algn="l">
              <a:spcAft>
                <a:spcPts val="319"/>
              </a:spcAft>
              <a:buFont typeface="Arial"/>
              <a:buChar char="•"/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marL="342900" indent="-342900" algn="l">
              <a:spcAft>
                <a:spcPts val="319"/>
              </a:spcAft>
              <a:buFont typeface="Arial"/>
              <a:buChar char="•"/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pPr marL="342900" indent="-342900" algn="l">
              <a:spcAft>
                <a:spcPts val="319"/>
              </a:spcAft>
              <a:buFont typeface="Arial"/>
              <a:buChar char="•"/>
            </a:pPr>
            <a:endParaRPr lang="nl-NL" sz="2400" noProof="1">
              <a:solidFill>
                <a:schemeClr val="tx1"/>
              </a:solidFill>
              <a:latin typeface="Gill Sans Light"/>
              <a:cs typeface="Gill Sans Light"/>
            </a:endParaRPr>
          </a:p>
          <a:p>
            <a:r>
              <a:rPr lang="nl-NL" sz="4000" b="1" dirty="0">
                <a:solidFill>
                  <a:srgbClr val="FF6600"/>
                </a:solidFill>
              </a:rPr>
              <a:t>“</a:t>
            </a:r>
            <a:r>
              <a:rPr lang="nl-NL" sz="4000" b="1" dirty="0">
                <a:solidFill>
                  <a:srgbClr val="0065C1"/>
                </a:solidFill>
              </a:rPr>
              <a:t>Geef </a:t>
            </a:r>
            <a:r>
              <a:rPr lang="nl-NL" sz="4000" b="1" dirty="0">
                <a:solidFill>
                  <a:srgbClr val="FF6600"/>
                </a:solidFill>
              </a:rPr>
              <a:t>toekomst </a:t>
            </a:r>
            <a:r>
              <a:rPr lang="nl-NL" sz="4000" b="1" dirty="0">
                <a:solidFill>
                  <a:srgbClr val="0065C1"/>
                </a:solidFill>
              </a:rPr>
              <a:t>Muziek</a:t>
            </a:r>
            <a:r>
              <a:rPr lang="nl-NL" sz="4000" b="1" dirty="0">
                <a:solidFill>
                  <a:srgbClr val="FF6600"/>
                </a:solidFill>
              </a:rPr>
              <a:t>”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77367" y="780346"/>
            <a:ext cx="11645483" cy="85251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Hoe </a:t>
            </a:r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verder?</a:t>
            </a:r>
          </a:p>
        </p:txBody>
      </p:sp>
      <p:pic>
        <p:nvPicPr>
          <p:cNvPr id="11" name="Picture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67" y="2461632"/>
            <a:ext cx="3800475" cy="5715000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750" y="458167"/>
            <a:ext cx="1772713" cy="73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0360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527" y="2183786"/>
            <a:ext cx="6246884" cy="41541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367" y="780346"/>
            <a:ext cx="8729879" cy="981396"/>
          </a:xfrm>
        </p:spPr>
        <p:txBody>
          <a:bodyPr lIns="0" tIns="0" rIns="0" bIns="0" anchor="b" anchorCtr="0">
            <a:noAutofit/>
          </a:bodyPr>
          <a:lstStyle/>
          <a:p>
            <a:pPr algn="l"/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Bedankt </a:t>
            </a:r>
            <a:r>
              <a:rPr lang="nl-NL" sz="4800" dirty="0">
                <a:solidFill>
                  <a:schemeClr val="accent1"/>
                </a:solidFill>
                <a:latin typeface="Gill Sans Light"/>
                <a:cs typeface="Gill Sans Light"/>
              </a:rPr>
              <a:t>voor uw </a:t>
            </a:r>
            <a:r>
              <a:rPr lang="nl-NL" sz="4800" dirty="0">
                <a:solidFill>
                  <a:srgbClr val="FF6600"/>
                </a:solidFill>
                <a:latin typeface="Gill Sans Light"/>
                <a:cs typeface="Gill Sans Light"/>
              </a:rPr>
              <a:t>aandacht !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256751" y="780346"/>
            <a:ext cx="11054080" cy="2090703"/>
          </a:xfrm>
          <a:prstGeom prst="rect">
            <a:avLst/>
          </a:prstGeom>
        </p:spPr>
        <p:txBody>
          <a:bodyPr vert="horz" lIns="145646" tIns="72823" rIns="145646" bIns="72823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585" y="9222721"/>
            <a:ext cx="1309265" cy="42040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vak 7"/>
          <p:cNvSpPr txBox="1"/>
          <p:nvPr/>
        </p:nvSpPr>
        <p:spPr>
          <a:xfrm>
            <a:off x="1253601" y="6589712"/>
            <a:ext cx="10059984" cy="16414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nl-NL" sz="4000" i="1" dirty="0"/>
              <a:t>“Muziek is de enige universele wereldtaal </a:t>
            </a:r>
          </a:p>
          <a:p>
            <a:r>
              <a:rPr lang="nl-NL" sz="4000" i="1" dirty="0"/>
              <a:t>die iedereen spreekt en begrijpt”</a:t>
            </a:r>
          </a:p>
          <a:p>
            <a:r>
              <a:rPr lang="nl-NL" sz="2000" dirty="0"/>
              <a:t>Richard van </a:t>
            </a:r>
            <a:r>
              <a:rPr lang="nl-NL" sz="2000" dirty="0" err="1"/>
              <a:t>Hooijdonk</a:t>
            </a:r>
            <a:r>
              <a:rPr lang="nl-NL" sz="2000" dirty="0"/>
              <a:t> - Trendwatcher</a:t>
            </a:r>
            <a:endParaRPr kumimoji="0" lang="nl-NL" sz="2000" b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 Light"/>
            </a:endParaRP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750" y="458167"/>
            <a:ext cx="1772713" cy="73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7558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Black">
  <a:themeElements>
    <a:clrScheme name="Black">
      <a:dk1>
        <a:srgbClr val="EBEBEB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l">
          <a:lnSpc>
            <a:spcPct val="150000"/>
          </a:lnSpc>
          <a:defRPr lang="nl-NL" sz="4800" strike="sngStrike" dirty="0">
            <a:solidFill>
              <a:srgbClr val="000000"/>
            </a:solidFill>
            <a:latin typeface="+mn-lt"/>
            <a:ea typeface="Arial Unicode MS" charset="0"/>
          </a:defRPr>
        </a:defPPr>
      </a:lst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3413</TotalTime>
  <Words>1190</Words>
  <Application>Microsoft Office PowerPoint</Application>
  <PresentationFormat>Aangepast</PresentationFormat>
  <Paragraphs>254</Paragraphs>
  <Slides>19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19</vt:i4>
      </vt:variant>
    </vt:vector>
  </HeadingPairs>
  <TitlesOfParts>
    <vt:vector size="29" baseType="lpstr">
      <vt:lpstr>Arial</vt:lpstr>
      <vt:lpstr>Calibri</vt:lpstr>
      <vt:lpstr>Gill Sans</vt:lpstr>
      <vt:lpstr>Gill Sans Light</vt:lpstr>
      <vt:lpstr>Gill Sans MT</vt:lpstr>
      <vt:lpstr>Gill Sans SemiBold</vt:lpstr>
      <vt:lpstr>Helvetica Light</vt:lpstr>
      <vt:lpstr>Helvetica Neue</vt:lpstr>
      <vt:lpstr>White</vt:lpstr>
      <vt:lpstr>1_Black</vt:lpstr>
      <vt:lpstr>PowerPoint-presentatie</vt:lpstr>
      <vt:lpstr>PowerPoint-presentatie</vt:lpstr>
      <vt:lpstr>Herkent u dit beeld?</vt:lpstr>
      <vt:lpstr>Doelstellingen Muziekloterij</vt:lpstr>
      <vt:lpstr>PowerPoint-presentatie</vt:lpstr>
      <vt:lpstr>Waarom een Nationale Muziekloterij?</vt:lpstr>
      <vt:lpstr>Wie zijn wij?</vt:lpstr>
      <vt:lpstr>Positie Nationale Muziekloterij?</vt:lpstr>
      <vt:lpstr>Partners &amp; Ambassadeurs</vt:lpstr>
      <vt:lpstr>De ouverture (pilot)</vt:lpstr>
      <vt:lpstr>Deelnemers Muziekverenigingen</vt:lpstr>
      <vt:lpstr>De tweede &amp; derde akte</vt:lpstr>
      <vt:lpstr>Rekenvoorbeeld</vt:lpstr>
      <vt:lpstr>Potentie Muziekvereniging</vt:lpstr>
      <vt:lpstr>Lotprijs, aantal trekkingen &amp; prijzenpakket</vt:lpstr>
      <vt:lpstr>Wat vragen wij van de muziekvereniging?</vt:lpstr>
      <vt:lpstr>Prijzenpakket</vt:lpstr>
      <vt:lpstr>PowerPoint-presentatie</vt:lpstr>
      <vt:lpstr>Bedankt voor uw aandacht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Bart Lemmen</dc:creator>
  <cp:lastModifiedBy>Judith Albers</cp:lastModifiedBy>
  <cp:revision>251</cp:revision>
  <cp:lastPrinted>2019-07-06T09:14:53Z</cp:lastPrinted>
  <dcterms:modified xsi:type="dcterms:W3CDTF">2021-02-26T19:20:16Z</dcterms:modified>
</cp:coreProperties>
</file>